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5"/>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Lst>
  <p:sldSz cx="9144000" cy="5143500" type="screen16x9"/>
  <p:notesSz cx="6858000" cy="9144000"/>
  <p:embeddedFontLst>
    <p:embeddedFont>
      <p:font typeface="IBM Plex Sans" panose="020B0604020202020204" charset="0"/>
      <p:regular r:id="rId16"/>
      <p:bold r:id="rId17"/>
      <p:italic r:id="rId18"/>
      <p:boldItalic r:id="rId19"/>
    </p:embeddedFont>
    <p:embeddedFont>
      <p:font typeface="Anaheim" panose="020B0604020202020204" charset="0"/>
      <p:regular r:id="rId20"/>
      <p:bold r:id="rId21"/>
    </p:embeddedFont>
    <p:embeddedFont>
      <p:font typeface="Calibri" panose="020F0502020204030204" pitchFamily="34" charset="0"/>
      <p:regular r:id="rId22"/>
      <p:bold r:id="rId23"/>
      <p:italic r:id="rId24"/>
      <p:boldItalic r:id="rId25"/>
    </p:embeddedFont>
    <p:embeddedFont>
      <p:font typeface="Cal Sans" panose="020B0604020202020204" charset="0"/>
      <p:regular r:id="rId26"/>
    </p:embeddedFont>
    <p:embeddedFont>
      <p:font typeface="Hanken Grotesk" panose="020B0604020202020204" charset="0"/>
      <p:regular r:id="rId27"/>
      <p:bold r:id="rId28"/>
      <p:italic r:id="rId29"/>
      <p:boldItalic r:id="rId30"/>
    </p:embeddedFont>
    <p:embeddedFont>
      <p:font typeface="Open Sans" panose="020B0604020202020204" charset="0"/>
      <p:regular r:id="rId31"/>
      <p:bold r:id="rId32"/>
      <p:italic r:id="rId33"/>
      <p:boldItalic r:id="rId34"/>
    </p:embeddedFont>
    <p:embeddedFont>
      <p:font typeface="Raleway" panose="020B0604020202020204" charset="-52"/>
      <p:regular r:id="rId35"/>
      <p:bold r:id="rId36"/>
      <p:italic r:id="rId37"/>
      <p:boldItalic r:id="rId38"/>
    </p:embeddedFont>
    <p:embeddedFont>
      <p:font typeface="Reddit Sans" panose="020B0604020202020204" charset="0"/>
      <p:regular r:id="rId39"/>
      <p:bold r:id="rId40"/>
      <p:italic r:id="rId41"/>
      <p:boldItalic r:id="rId42"/>
    </p:embeddedFont>
    <p:embeddedFont>
      <p:font typeface="DM Sans"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6CDCBF-050A-4547-A9AA-D9960930681C}">
  <a:tblStyle styleId="{626CDCBF-050A-4547-A9AA-D9960930681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8B076D1-7999-41A3-A378-D6047BFCAE2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7cf7e0372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7cf7e0372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0" y="0"/>
            <a:ext cx="9144000" cy="5143500"/>
          </a:xfrm>
          <a:prstGeom prst="roundRect">
            <a:avLst>
              <a:gd name="adj" fmla="val 16667"/>
            </a:avLst>
          </a:prstGeom>
          <a:noFill/>
          <a:ln>
            <a:noFill/>
          </a:ln>
        </p:spPr>
      </p:sp>
      <p:sp>
        <p:nvSpPr>
          <p:cNvPr id="10" name="Google Shape;10;p2"/>
          <p:cNvSpPr txBox="1">
            <a:spLocks noGrp="1"/>
          </p:cNvSpPr>
          <p:nvPr>
            <p:ph type="ctrTitle"/>
          </p:nvPr>
        </p:nvSpPr>
        <p:spPr>
          <a:xfrm>
            <a:off x="228850" y="404371"/>
            <a:ext cx="8686500" cy="933900"/>
          </a:xfrm>
          <a:prstGeom prst="rect">
            <a:avLst/>
          </a:prstGeom>
          <a:effectLst>
            <a:outerShdw blurRad="57150" dist="19050" dir="5400000" algn="bl" rotWithShape="0">
              <a:srgbClr val="000000">
                <a:alpha val="20000"/>
              </a:srgbClr>
            </a:outerShdw>
          </a:effectLst>
        </p:spPr>
        <p:txBody>
          <a:bodyPr spcFirstLastPara="1" wrap="square" lIns="91425" tIns="91425" rIns="91425" bIns="91425" anchor="t" anchorCtr="0">
            <a:noAutofit/>
          </a:bodyPr>
          <a:lstStyle>
            <a:lvl1pPr lvl="0" algn="ctr">
              <a:spcBef>
                <a:spcPts val="0"/>
              </a:spcBef>
              <a:spcAft>
                <a:spcPts val="0"/>
              </a:spcAft>
              <a:buSzPts val="5200"/>
              <a:buNone/>
              <a:defRPr sz="5500" b="0">
                <a:latin typeface="Cal Sans"/>
                <a:ea typeface="Cal Sans"/>
                <a:cs typeface="Cal Sans"/>
                <a:sym typeface="Cal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219675" y="4531050"/>
            <a:ext cx="4374600" cy="4758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dk2"/>
              </a:buClr>
              <a:buSzPts val="1400"/>
              <a:buNone/>
              <a:defRPr sz="1800">
                <a:solidFill>
                  <a:schemeClr val="lt2"/>
                </a:solidFill>
                <a:highlight>
                  <a:schemeClr val="accent1"/>
                </a:highlight>
                <a:latin typeface="Reddit Sans"/>
                <a:ea typeface="Reddit Sans"/>
                <a:cs typeface="Reddit Sans"/>
                <a:sym typeface="Reddi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4"/>
        <p:cNvGrpSpPr/>
        <p:nvPr/>
      </p:nvGrpSpPr>
      <p:grpSpPr>
        <a:xfrm>
          <a:off x="0" y="0"/>
          <a:ext cx="0" cy="0"/>
          <a:chOff x="0" y="0"/>
          <a:chExt cx="0" cy="0"/>
        </a:xfrm>
      </p:grpSpPr>
      <p:pic>
        <p:nvPicPr>
          <p:cNvPr id="45" name="Google Shape;45;p13" title="freepik__three-kids-girls-and-boys-on-an-outdoor-basketball__27789.png"/>
          <p:cNvPicPr preferRelativeResize="0"/>
          <p:nvPr/>
        </p:nvPicPr>
        <p:blipFill rotWithShape="1">
          <a:blip r:embed="rId2">
            <a:alphaModFix/>
          </a:blip>
          <a:srcRect t="7684" r="12914" b="7684"/>
          <a:stretch/>
        </p:blipFill>
        <p:spPr>
          <a:xfrm>
            <a:off x="3749800" y="0"/>
            <a:ext cx="5394202" cy="3824001"/>
          </a:xfrm>
          <a:prstGeom prst="rect">
            <a:avLst/>
          </a:prstGeom>
          <a:noFill/>
          <a:ln>
            <a:noFill/>
          </a:ln>
        </p:spPr>
      </p:pic>
      <p:sp>
        <p:nvSpPr>
          <p:cNvPr id="46" name="Google Shape;46;p13"/>
          <p:cNvSpPr txBox="1">
            <a:spLocks noGrp="1"/>
          </p:cNvSpPr>
          <p:nvPr>
            <p:ph type="title"/>
          </p:nvPr>
        </p:nvSpPr>
        <p:spPr>
          <a:xfrm>
            <a:off x="228600" y="228600"/>
            <a:ext cx="3738300" cy="797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13"/>
          <p:cNvSpPr txBox="1">
            <a:spLocks noGrp="1"/>
          </p:cNvSpPr>
          <p:nvPr>
            <p:ph type="subTitle" idx="1"/>
          </p:nvPr>
        </p:nvSpPr>
        <p:spPr>
          <a:xfrm>
            <a:off x="794200" y="1249975"/>
            <a:ext cx="3018300" cy="454800"/>
          </a:xfrm>
          <a:prstGeom prst="rect">
            <a:avLst/>
          </a:prstGeom>
        </p:spPr>
        <p:txBody>
          <a:bodyPr spcFirstLastPara="1" wrap="square" lIns="91425" tIns="91425" rIns="91425" bIns="91425" anchor="b" anchorCtr="0">
            <a:noAutofit/>
          </a:bodyPr>
          <a:lstStyle>
            <a:lvl1pPr lvl="0">
              <a:lnSpc>
                <a:spcPct val="95000"/>
              </a:lnSpc>
              <a:spcBef>
                <a:spcPts val="0"/>
              </a:spcBef>
              <a:spcAft>
                <a:spcPts val="0"/>
              </a:spcAft>
              <a:buSzPts val="1400"/>
              <a:buFont typeface="Raleway"/>
              <a:buNone/>
              <a:defRPr sz="1600">
                <a:solidFill>
                  <a:schemeClr val="dk2"/>
                </a:solidFill>
                <a:latin typeface="Cal Sans"/>
                <a:ea typeface="Cal Sans"/>
                <a:cs typeface="Cal Sans"/>
                <a:sym typeface="Cal Sans"/>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48" name="Google Shape;48;p13"/>
          <p:cNvSpPr txBox="1">
            <a:spLocks noGrp="1"/>
          </p:cNvSpPr>
          <p:nvPr>
            <p:ph type="title" idx="2" hasCustomPrompt="1"/>
          </p:nvPr>
        </p:nvSpPr>
        <p:spPr>
          <a:xfrm>
            <a:off x="228604" y="1325160"/>
            <a:ext cx="5028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000" b="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3"/>
          <p:cNvSpPr txBox="1">
            <a:spLocks noGrp="1"/>
          </p:cNvSpPr>
          <p:nvPr>
            <p:ph type="subTitle" idx="3"/>
          </p:nvPr>
        </p:nvSpPr>
        <p:spPr>
          <a:xfrm>
            <a:off x="794200" y="1708983"/>
            <a:ext cx="3018300" cy="454800"/>
          </a:xfrm>
          <a:prstGeom prst="rect">
            <a:avLst/>
          </a:prstGeom>
        </p:spPr>
        <p:txBody>
          <a:bodyPr spcFirstLastPara="1" wrap="square" lIns="91425" tIns="91425" rIns="91425" bIns="91425" anchor="b" anchorCtr="0">
            <a:noAutofit/>
          </a:bodyPr>
          <a:lstStyle>
            <a:lvl1pPr lvl="0">
              <a:lnSpc>
                <a:spcPct val="95000"/>
              </a:lnSpc>
              <a:spcBef>
                <a:spcPts val="0"/>
              </a:spcBef>
              <a:spcAft>
                <a:spcPts val="0"/>
              </a:spcAft>
              <a:buSzPts val="1400"/>
              <a:buFont typeface="Raleway"/>
              <a:buNone/>
              <a:defRPr sz="1600">
                <a:solidFill>
                  <a:schemeClr val="dk2"/>
                </a:solidFill>
                <a:latin typeface="Cal Sans"/>
                <a:ea typeface="Cal Sans"/>
                <a:cs typeface="Cal Sans"/>
                <a:sym typeface="Cal Sans"/>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0" name="Google Shape;50;p13"/>
          <p:cNvSpPr txBox="1">
            <a:spLocks noGrp="1"/>
          </p:cNvSpPr>
          <p:nvPr>
            <p:ph type="title" idx="4" hasCustomPrompt="1"/>
          </p:nvPr>
        </p:nvSpPr>
        <p:spPr>
          <a:xfrm>
            <a:off x="228604" y="1784168"/>
            <a:ext cx="5028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000" b="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3"/>
          <p:cNvSpPr txBox="1">
            <a:spLocks noGrp="1"/>
          </p:cNvSpPr>
          <p:nvPr>
            <p:ph type="subTitle" idx="5"/>
          </p:nvPr>
        </p:nvSpPr>
        <p:spPr>
          <a:xfrm>
            <a:off x="794200" y="2157679"/>
            <a:ext cx="3018300" cy="454800"/>
          </a:xfrm>
          <a:prstGeom prst="rect">
            <a:avLst/>
          </a:prstGeom>
        </p:spPr>
        <p:txBody>
          <a:bodyPr spcFirstLastPara="1" wrap="square" lIns="91425" tIns="91425" rIns="91425" bIns="91425" anchor="b" anchorCtr="0">
            <a:noAutofit/>
          </a:bodyPr>
          <a:lstStyle>
            <a:lvl1pPr lvl="0">
              <a:lnSpc>
                <a:spcPct val="95000"/>
              </a:lnSpc>
              <a:spcBef>
                <a:spcPts val="0"/>
              </a:spcBef>
              <a:spcAft>
                <a:spcPts val="0"/>
              </a:spcAft>
              <a:buSzPts val="1400"/>
              <a:buFont typeface="Raleway"/>
              <a:buNone/>
              <a:defRPr sz="1600">
                <a:solidFill>
                  <a:schemeClr val="dk2"/>
                </a:solidFill>
                <a:latin typeface="Cal Sans"/>
                <a:ea typeface="Cal Sans"/>
                <a:cs typeface="Cal Sans"/>
                <a:sym typeface="Cal Sans"/>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2" name="Google Shape;52;p13"/>
          <p:cNvSpPr txBox="1">
            <a:spLocks noGrp="1"/>
          </p:cNvSpPr>
          <p:nvPr>
            <p:ph type="title" idx="6" hasCustomPrompt="1"/>
          </p:nvPr>
        </p:nvSpPr>
        <p:spPr>
          <a:xfrm>
            <a:off x="228604" y="2232864"/>
            <a:ext cx="5028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000" b="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 name="Google Shape;53;p13"/>
          <p:cNvSpPr txBox="1">
            <a:spLocks noGrp="1"/>
          </p:cNvSpPr>
          <p:nvPr>
            <p:ph type="subTitle" idx="7"/>
          </p:nvPr>
        </p:nvSpPr>
        <p:spPr>
          <a:xfrm>
            <a:off x="794200" y="2612475"/>
            <a:ext cx="3018300" cy="454800"/>
          </a:xfrm>
          <a:prstGeom prst="rect">
            <a:avLst/>
          </a:prstGeom>
        </p:spPr>
        <p:txBody>
          <a:bodyPr spcFirstLastPara="1" wrap="square" lIns="91425" tIns="91425" rIns="91425" bIns="91425" anchor="b" anchorCtr="0">
            <a:noAutofit/>
          </a:bodyPr>
          <a:lstStyle>
            <a:lvl1pPr lvl="0">
              <a:lnSpc>
                <a:spcPct val="95000"/>
              </a:lnSpc>
              <a:spcBef>
                <a:spcPts val="0"/>
              </a:spcBef>
              <a:spcAft>
                <a:spcPts val="0"/>
              </a:spcAft>
              <a:buSzPts val="1400"/>
              <a:buFont typeface="Raleway"/>
              <a:buNone/>
              <a:defRPr sz="1600">
                <a:solidFill>
                  <a:schemeClr val="dk2"/>
                </a:solidFill>
                <a:latin typeface="Cal Sans"/>
                <a:ea typeface="Cal Sans"/>
                <a:cs typeface="Cal Sans"/>
                <a:sym typeface="Cal Sans"/>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4" name="Google Shape;54;p13"/>
          <p:cNvSpPr txBox="1">
            <a:spLocks noGrp="1"/>
          </p:cNvSpPr>
          <p:nvPr>
            <p:ph type="title" idx="8" hasCustomPrompt="1"/>
          </p:nvPr>
        </p:nvSpPr>
        <p:spPr>
          <a:xfrm>
            <a:off x="228604" y="2687660"/>
            <a:ext cx="5028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000" b="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 name="Google Shape;55;p13"/>
          <p:cNvSpPr txBox="1">
            <a:spLocks noGrp="1"/>
          </p:cNvSpPr>
          <p:nvPr>
            <p:ph type="subTitle" idx="9"/>
          </p:nvPr>
        </p:nvSpPr>
        <p:spPr>
          <a:xfrm>
            <a:off x="794200" y="3071475"/>
            <a:ext cx="3018300" cy="454800"/>
          </a:xfrm>
          <a:prstGeom prst="rect">
            <a:avLst/>
          </a:prstGeom>
        </p:spPr>
        <p:txBody>
          <a:bodyPr spcFirstLastPara="1" wrap="square" lIns="91425" tIns="91425" rIns="91425" bIns="91425" anchor="b" anchorCtr="0">
            <a:noAutofit/>
          </a:bodyPr>
          <a:lstStyle>
            <a:lvl1pPr lvl="0">
              <a:lnSpc>
                <a:spcPct val="95000"/>
              </a:lnSpc>
              <a:spcBef>
                <a:spcPts val="0"/>
              </a:spcBef>
              <a:spcAft>
                <a:spcPts val="0"/>
              </a:spcAft>
              <a:buSzPts val="1400"/>
              <a:buFont typeface="Raleway"/>
              <a:buNone/>
              <a:defRPr sz="1600">
                <a:solidFill>
                  <a:schemeClr val="dk2"/>
                </a:solidFill>
                <a:latin typeface="Cal Sans"/>
                <a:ea typeface="Cal Sans"/>
                <a:cs typeface="Cal Sans"/>
                <a:sym typeface="Cal Sans"/>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6" name="Google Shape;56;p13"/>
          <p:cNvSpPr txBox="1">
            <a:spLocks noGrp="1"/>
          </p:cNvSpPr>
          <p:nvPr>
            <p:ph type="title" idx="13" hasCustomPrompt="1"/>
          </p:nvPr>
        </p:nvSpPr>
        <p:spPr>
          <a:xfrm>
            <a:off x="228604" y="3146660"/>
            <a:ext cx="5028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000" b="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3"/>
          <p:cNvSpPr txBox="1">
            <a:spLocks noGrp="1"/>
          </p:cNvSpPr>
          <p:nvPr>
            <p:ph type="subTitle" idx="14"/>
          </p:nvPr>
        </p:nvSpPr>
        <p:spPr>
          <a:xfrm>
            <a:off x="794200" y="3530483"/>
            <a:ext cx="3018300" cy="454800"/>
          </a:xfrm>
          <a:prstGeom prst="rect">
            <a:avLst/>
          </a:prstGeom>
        </p:spPr>
        <p:txBody>
          <a:bodyPr spcFirstLastPara="1" wrap="square" lIns="91425" tIns="91425" rIns="91425" bIns="91425" anchor="b" anchorCtr="0">
            <a:noAutofit/>
          </a:bodyPr>
          <a:lstStyle>
            <a:lvl1pPr lvl="0">
              <a:lnSpc>
                <a:spcPct val="95000"/>
              </a:lnSpc>
              <a:spcBef>
                <a:spcPts val="0"/>
              </a:spcBef>
              <a:spcAft>
                <a:spcPts val="0"/>
              </a:spcAft>
              <a:buSzPts val="1400"/>
              <a:buFont typeface="Raleway"/>
              <a:buNone/>
              <a:defRPr sz="1600">
                <a:solidFill>
                  <a:schemeClr val="dk2"/>
                </a:solidFill>
                <a:latin typeface="Cal Sans"/>
                <a:ea typeface="Cal Sans"/>
                <a:cs typeface="Cal Sans"/>
                <a:sym typeface="Cal Sans"/>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8" name="Google Shape;58;p13"/>
          <p:cNvSpPr txBox="1">
            <a:spLocks noGrp="1"/>
          </p:cNvSpPr>
          <p:nvPr>
            <p:ph type="title" idx="15" hasCustomPrompt="1"/>
          </p:nvPr>
        </p:nvSpPr>
        <p:spPr>
          <a:xfrm>
            <a:off x="228604" y="3605668"/>
            <a:ext cx="5028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000" b="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9" name="Google Shape;59;p13"/>
          <p:cNvSpPr txBox="1">
            <a:spLocks noGrp="1"/>
          </p:cNvSpPr>
          <p:nvPr>
            <p:ph type="subTitle" idx="16"/>
          </p:nvPr>
        </p:nvSpPr>
        <p:spPr>
          <a:xfrm>
            <a:off x="794200" y="3979179"/>
            <a:ext cx="3018300" cy="454800"/>
          </a:xfrm>
          <a:prstGeom prst="rect">
            <a:avLst/>
          </a:prstGeom>
        </p:spPr>
        <p:txBody>
          <a:bodyPr spcFirstLastPara="1" wrap="square" lIns="91425" tIns="91425" rIns="91425" bIns="91425" anchor="b" anchorCtr="0">
            <a:noAutofit/>
          </a:bodyPr>
          <a:lstStyle>
            <a:lvl1pPr lvl="0">
              <a:lnSpc>
                <a:spcPct val="95000"/>
              </a:lnSpc>
              <a:spcBef>
                <a:spcPts val="0"/>
              </a:spcBef>
              <a:spcAft>
                <a:spcPts val="0"/>
              </a:spcAft>
              <a:buSzPts val="1400"/>
              <a:buFont typeface="Raleway"/>
              <a:buNone/>
              <a:defRPr sz="1600">
                <a:solidFill>
                  <a:schemeClr val="dk2"/>
                </a:solidFill>
                <a:latin typeface="Cal Sans"/>
                <a:ea typeface="Cal Sans"/>
                <a:cs typeface="Cal Sans"/>
                <a:sym typeface="Cal Sans"/>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0" name="Google Shape;60;p13"/>
          <p:cNvSpPr txBox="1">
            <a:spLocks noGrp="1"/>
          </p:cNvSpPr>
          <p:nvPr>
            <p:ph type="title" idx="17" hasCustomPrompt="1"/>
          </p:nvPr>
        </p:nvSpPr>
        <p:spPr>
          <a:xfrm>
            <a:off x="228604" y="4054364"/>
            <a:ext cx="5028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000" b="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3"/>
          <p:cNvSpPr txBox="1">
            <a:spLocks noGrp="1"/>
          </p:cNvSpPr>
          <p:nvPr>
            <p:ph type="subTitle" idx="18"/>
          </p:nvPr>
        </p:nvSpPr>
        <p:spPr>
          <a:xfrm>
            <a:off x="794200" y="4433975"/>
            <a:ext cx="3018300" cy="454800"/>
          </a:xfrm>
          <a:prstGeom prst="rect">
            <a:avLst/>
          </a:prstGeom>
        </p:spPr>
        <p:txBody>
          <a:bodyPr spcFirstLastPara="1" wrap="square" lIns="91425" tIns="91425" rIns="91425" bIns="91425" anchor="b" anchorCtr="0">
            <a:noAutofit/>
          </a:bodyPr>
          <a:lstStyle>
            <a:lvl1pPr lvl="0">
              <a:lnSpc>
                <a:spcPct val="95000"/>
              </a:lnSpc>
              <a:spcBef>
                <a:spcPts val="0"/>
              </a:spcBef>
              <a:spcAft>
                <a:spcPts val="0"/>
              </a:spcAft>
              <a:buSzPts val="1400"/>
              <a:buFont typeface="Raleway"/>
              <a:buNone/>
              <a:defRPr sz="1600">
                <a:solidFill>
                  <a:schemeClr val="dk2"/>
                </a:solidFill>
                <a:latin typeface="Cal Sans"/>
                <a:ea typeface="Cal Sans"/>
                <a:cs typeface="Cal Sans"/>
                <a:sym typeface="Cal Sans"/>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2" name="Google Shape;62;p13"/>
          <p:cNvSpPr txBox="1">
            <a:spLocks noGrp="1"/>
          </p:cNvSpPr>
          <p:nvPr>
            <p:ph type="title" idx="19" hasCustomPrompt="1"/>
          </p:nvPr>
        </p:nvSpPr>
        <p:spPr>
          <a:xfrm>
            <a:off x="228604" y="4509160"/>
            <a:ext cx="5028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000" b="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28600" y="227725"/>
            <a:ext cx="8686800" cy="70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6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_AND_TWO_COLUMNS_1_1">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034400" y="3044975"/>
            <a:ext cx="3068400" cy="1843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15"/>
          <p:cNvSpPr txBox="1">
            <a:spLocks noGrp="1"/>
          </p:cNvSpPr>
          <p:nvPr>
            <p:ph type="subTitle" idx="1"/>
          </p:nvPr>
        </p:nvSpPr>
        <p:spPr>
          <a:xfrm>
            <a:off x="4034400" y="228600"/>
            <a:ext cx="4569600" cy="281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68" name="Google Shape;68;p15" title="freepik__three-kids-girls-and-boys-on-an-outdoor-basketball__27787.png"/>
          <p:cNvPicPr preferRelativeResize="0"/>
          <p:nvPr/>
        </p:nvPicPr>
        <p:blipFill rotWithShape="1">
          <a:blip r:embed="rId2">
            <a:alphaModFix/>
          </a:blip>
          <a:srcRect t="4643" b="4653"/>
          <a:stretch/>
        </p:blipFill>
        <p:spPr>
          <a:xfrm>
            <a:off x="-9260" y="0"/>
            <a:ext cx="3544128"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flipH="1">
            <a:off x="228600" y="228600"/>
            <a:ext cx="3674100" cy="12552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1" name="Google Shape;71;p16"/>
          <p:cNvSpPr txBox="1">
            <a:spLocks noGrp="1"/>
          </p:cNvSpPr>
          <p:nvPr>
            <p:ph type="subTitle" idx="1"/>
          </p:nvPr>
        </p:nvSpPr>
        <p:spPr>
          <a:xfrm flipH="1">
            <a:off x="228250" y="1852675"/>
            <a:ext cx="3403800" cy="3036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
        <p:nvSpPr>
          <p:cNvPr id="72" name="Google Shape;72;p16"/>
          <p:cNvSpPr>
            <a:spLocks noGrp="1"/>
          </p:cNvSpPr>
          <p:nvPr>
            <p:ph type="pic" idx="2"/>
          </p:nvPr>
        </p:nvSpPr>
        <p:spPr>
          <a:xfrm flipH="1">
            <a:off x="4802700" y="0"/>
            <a:ext cx="4341300" cy="5143500"/>
          </a:xfrm>
          <a:prstGeom prst="roundRect">
            <a:avLst>
              <a:gd name="adj" fmla="val 16667"/>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228450" y="3742679"/>
            <a:ext cx="8687100" cy="1172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5" name="Google Shape;75;p17"/>
          <p:cNvSpPr txBox="1">
            <a:spLocks noGrp="1"/>
          </p:cNvSpPr>
          <p:nvPr>
            <p:ph type="subTitle" idx="1"/>
          </p:nvPr>
        </p:nvSpPr>
        <p:spPr>
          <a:xfrm>
            <a:off x="3294363" y="820450"/>
            <a:ext cx="25254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400"/>
              <a:buNone/>
              <a:defRPr>
                <a:solidFill>
                  <a:schemeClr val="dk2"/>
                </a:solidFill>
              </a:defRPr>
            </a:lvl2pPr>
            <a:lvl3pPr lvl="2" algn="ctr">
              <a:lnSpc>
                <a:spcPct val="100000"/>
              </a:lnSpc>
              <a:spcBef>
                <a:spcPts val="0"/>
              </a:spcBef>
              <a:spcAft>
                <a:spcPts val="0"/>
              </a:spcAft>
              <a:buClr>
                <a:schemeClr val="dk2"/>
              </a:buClr>
              <a:buSzPts val="1400"/>
              <a:buNone/>
              <a:defRPr>
                <a:solidFill>
                  <a:schemeClr val="dk2"/>
                </a:solidFill>
              </a:defRPr>
            </a:lvl3pPr>
            <a:lvl4pPr lvl="3" algn="ctr">
              <a:lnSpc>
                <a:spcPct val="100000"/>
              </a:lnSpc>
              <a:spcBef>
                <a:spcPts val="0"/>
              </a:spcBef>
              <a:spcAft>
                <a:spcPts val="0"/>
              </a:spcAft>
              <a:buClr>
                <a:schemeClr val="dk2"/>
              </a:buClr>
              <a:buSzPts val="1400"/>
              <a:buNone/>
              <a:defRPr>
                <a:solidFill>
                  <a:schemeClr val="dk2"/>
                </a:solidFill>
              </a:defRPr>
            </a:lvl4pPr>
            <a:lvl5pPr lvl="4" algn="ctr">
              <a:lnSpc>
                <a:spcPct val="100000"/>
              </a:lnSpc>
              <a:spcBef>
                <a:spcPts val="0"/>
              </a:spcBef>
              <a:spcAft>
                <a:spcPts val="0"/>
              </a:spcAft>
              <a:buClr>
                <a:schemeClr val="dk2"/>
              </a:buClr>
              <a:buSzPts val="1400"/>
              <a:buNone/>
              <a:defRPr>
                <a:solidFill>
                  <a:schemeClr val="dk2"/>
                </a:solidFill>
              </a:defRPr>
            </a:lvl5pPr>
            <a:lvl6pPr lvl="5" algn="ctr">
              <a:lnSpc>
                <a:spcPct val="100000"/>
              </a:lnSpc>
              <a:spcBef>
                <a:spcPts val="0"/>
              </a:spcBef>
              <a:spcAft>
                <a:spcPts val="0"/>
              </a:spcAft>
              <a:buClr>
                <a:schemeClr val="dk2"/>
              </a:buClr>
              <a:buSzPts val="1400"/>
              <a:buNone/>
              <a:defRPr>
                <a:solidFill>
                  <a:schemeClr val="dk2"/>
                </a:solidFill>
              </a:defRPr>
            </a:lvl6pPr>
            <a:lvl7pPr lvl="6" algn="ctr">
              <a:lnSpc>
                <a:spcPct val="100000"/>
              </a:lnSpc>
              <a:spcBef>
                <a:spcPts val="0"/>
              </a:spcBef>
              <a:spcAft>
                <a:spcPts val="0"/>
              </a:spcAft>
              <a:buClr>
                <a:schemeClr val="dk2"/>
              </a:buClr>
              <a:buSzPts val="1400"/>
              <a:buNone/>
              <a:defRPr>
                <a:solidFill>
                  <a:schemeClr val="dk2"/>
                </a:solidFill>
              </a:defRPr>
            </a:lvl7pPr>
            <a:lvl8pPr lvl="7" algn="ctr">
              <a:lnSpc>
                <a:spcPct val="100000"/>
              </a:lnSpc>
              <a:spcBef>
                <a:spcPts val="0"/>
              </a:spcBef>
              <a:spcAft>
                <a:spcPts val="0"/>
              </a:spcAft>
              <a:buClr>
                <a:schemeClr val="dk2"/>
              </a:buClr>
              <a:buSzPts val="1400"/>
              <a:buNone/>
              <a:defRPr>
                <a:solidFill>
                  <a:schemeClr val="dk2"/>
                </a:solidFill>
              </a:defRPr>
            </a:lvl8pPr>
            <a:lvl9pPr lvl="8" algn="ctr">
              <a:lnSpc>
                <a:spcPct val="100000"/>
              </a:lnSpc>
              <a:spcBef>
                <a:spcPts val="0"/>
              </a:spcBef>
              <a:spcAft>
                <a:spcPts val="0"/>
              </a:spcAft>
              <a:buClr>
                <a:schemeClr val="dk2"/>
              </a:buClr>
              <a:buSzPts val="1400"/>
              <a:buNone/>
              <a:defRPr>
                <a:solidFill>
                  <a:schemeClr val="dk2"/>
                </a:solidFill>
              </a:defRPr>
            </a:lvl9pPr>
          </a:lstStyle>
          <a:p>
            <a:endParaRPr/>
          </a:p>
        </p:txBody>
      </p:sp>
      <p:sp>
        <p:nvSpPr>
          <p:cNvPr id="76" name="Google Shape;76;p17"/>
          <p:cNvSpPr txBox="1">
            <a:spLocks noGrp="1"/>
          </p:cNvSpPr>
          <p:nvPr>
            <p:ph type="subTitle" idx="2"/>
          </p:nvPr>
        </p:nvSpPr>
        <p:spPr>
          <a:xfrm>
            <a:off x="228450" y="820450"/>
            <a:ext cx="25254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400"/>
              <a:buNone/>
              <a:defRPr>
                <a:solidFill>
                  <a:schemeClr val="dk2"/>
                </a:solidFill>
              </a:defRPr>
            </a:lvl2pPr>
            <a:lvl3pPr lvl="2" algn="ctr">
              <a:lnSpc>
                <a:spcPct val="100000"/>
              </a:lnSpc>
              <a:spcBef>
                <a:spcPts val="0"/>
              </a:spcBef>
              <a:spcAft>
                <a:spcPts val="0"/>
              </a:spcAft>
              <a:buClr>
                <a:schemeClr val="dk2"/>
              </a:buClr>
              <a:buSzPts val="1400"/>
              <a:buNone/>
              <a:defRPr>
                <a:solidFill>
                  <a:schemeClr val="dk2"/>
                </a:solidFill>
              </a:defRPr>
            </a:lvl3pPr>
            <a:lvl4pPr lvl="3" algn="ctr">
              <a:lnSpc>
                <a:spcPct val="100000"/>
              </a:lnSpc>
              <a:spcBef>
                <a:spcPts val="0"/>
              </a:spcBef>
              <a:spcAft>
                <a:spcPts val="0"/>
              </a:spcAft>
              <a:buClr>
                <a:schemeClr val="dk2"/>
              </a:buClr>
              <a:buSzPts val="1400"/>
              <a:buNone/>
              <a:defRPr>
                <a:solidFill>
                  <a:schemeClr val="dk2"/>
                </a:solidFill>
              </a:defRPr>
            </a:lvl4pPr>
            <a:lvl5pPr lvl="4" algn="ctr">
              <a:lnSpc>
                <a:spcPct val="100000"/>
              </a:lnSpc>
              <a:spcBef>
                <a:spcPts val="0"/>
              </a:spcBef>
              <a:spcAft>
                <a:spcPts val="0"/>
              </a:spcAft>
              <a:buClr>
                <a:schemeClr val="dk2"/>
              </a:buClr>
              <a:buSzPts val="1400"/>
              <a:buNone/>
              <a:defRPr>
                <a:solidFill>
                  <a:schemeClr val="dk2"/>
                </a:solidFill>
              </a:defRPr>
            </a:lvl5pPr>
            <a:lvl6pPr lvl="5" algn="ctr">
              <a:lnSpc>
                <a:spcPct val="100000"/>
              </a:lnSpc>
              <a:spcBef>
                <a:spcPts val="0"/>
              </a:spcBef>
              <a:spcAft>
                <a:spcPts val="0"/>
              </a:spcAft>
              <a:buClr>
                <a:schemeClr val="dk2"/>
              </a:buClr>
              <a:buSzPts val="1400"/>
              <a:buNone/>
              <a:defRPr>
                <a:solidFill>
                  <a:schemeClr val="dk2"/>
                </a:solidFill>
              </a:defRPr>
            </a:lvl6pPr>
            <a:lvl7pPr lvl="6" algn="ctr">
              <a:lnSpc>
                <a:spcPct val="100000"/>
              </a:lnSpc>
              <a:spcBef>
                <a:spcPts val="0"/>
              </a:spcBef>
              <a:spcAft>
                <a:spcPts val="0"/>
              </a:spcAft>
              <a:buClr>
                <a:schemeClr val="dk2"/>
              </a:buClr>
              <a:buSzPts val="1400"/>
              <a:buNone/>
              <a:defRPr>
                <a:solidFill>
                  <a:schemeClr val="dk2"/>
                </a:solidFill>
              </a:defRPr>
            </a:lvl7pPr>
            <a:lvl8pPr lvl="7" algn="ctr">
              <a:lnSpc>
                <a:spcPct val="100000"/>
              </a:lnSpc>
              <a:spcBef>
                <a:spcPts val="0"/>
              </a:spcBef>
              <a:spcAft>
                <a:spcPts val="0"/>
              </a:spcAft>
              <a:buClr>
                <a:schemeClr val="dk2"/>
              </a:buClr>
              <a:buSzPts val="1400"/>
              <a:buNone/>
              <a:defRPr>
                <a:solidFill>
                  <a:schemeClr val="dk2"/>
                </a:solidFill>
              </a:defRPr>
            </a:lvl8pPr>
            <a:lvl9pPr lvl="8" algn="ctr">
              <a:lnSpc>
                <a:spcPct val="100000"/>
              </a:lnSpc>
              <a:spcBef>
                <a:spcPts val="0"/>
              </a:spcBef>
              <a:spcAft>
                <a:spcPts val="0"/>
              </a:spcAft>
              <a:buClr>
                <a:schemeClr val="dk2"/>
              </a:buClr>
              <a:buSzPts val="1400"/>
              <a:buNone/>
              <a:defRPr>
                <a:solidFill>
                  <a:schemeClr val="dk2"/>
                </a:solidFill>
              </a:defRPr>
            </a:lvl9pPr>
          </a:lstStyle>
          <a:p>
            <a:endParaRPr/>
          </a:p>
        </p:txBody>
      </p:sp>
      <p:sp>
        <p:nvSpPr>
          <p:cNvPr id="77" name="Google Shape;77;p17"/>
          <p:cNvSpPr txBox="1">
            <a:spLocks noGrp="1"/>
          </p:cNvSpPr>
          <p:nvPr>
            <p:ph type="subTitle" idx="3"/>
          </p:nvPr>
        </p:nvSpPr>
        <p:spPr>
          <a:xfrm>
            <a:off x="6360275" y="820450"/>
            <a:ext cx="25254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400"/>
              <a:buNone/>
              <a:defRPr>
                <a:solidFill>
                  <a:schemeClr val="dk2"/>
                </a:solidFill>
              </a:defRPr>
            </a:lvl2pPr>
            <a:lvl3pPr lvl="2" algn="ctr">
              <a:lnSpc>
                <a:spcPct val="100000"/>
              </a:lnSpc>
              <a:spcBef>
                <a:spcPts val="0"/>
              </a:spcBef>
              <a:spcAft>
                <a:spcPts val="0"/>
              </a:spcAft>
              <a:buClr>
                <a:schemeClr val="dk2"/>
              </a:buClr>
              <a:buSzPts val="1400"/>
              <a:buNone/>
              <a:defRPr>
                <a:solidFill>
                  <a:schemeClr val="dk2"/>
                </a:solidFill>
              </a:defRPr>
            </a:lvl3pPr>
            <a:lvl4pPr lvl="3" algn="ctr">
              <a:lnSpc>
                <a:spcPct val="100000"/>
              </a:lnSpc>
              <a:spcBef>
                <a:spcPts val="0"/>
              </a:spcBef>
              <a:spcAft>
                <a:spcPts val="0"/>
              </a:spcAft>
              <a:buClr>
                <a:schemeClr val="dk2"/>
              </a:buClr>
              <a:buSzPts val="1400"/>
              <a:buNone/>
              <a:defRPr>
                <a:solidFill>
                  <a:schemeClr val="dk2"/>
                </a:solidFill>
              </a:defRPr>
            </a:lvl4pPr>
            <a:lvl5pPr lvl="4" algn="ctr">
              <a:lnSpc>
                <a:spcPct val="100000"/>
              </a:lnSpc>
              <a:spcBef>
                <a:spcPts val="0"/>
              </a:spcBef>
              <a:spcAft>
                <a:spcPts val="0"/>
              </a:spcAft>
              <a:buClr>
                <a:schemeClr val="dk2"/>
              </a:buClr>
              <a:buSzPts val="1400"/>
              <a:buNone/>
              <a:defRPr>
                <a:solidFill>
                  <a:schemeClr val="dk2"/>
                </a:solidFill>
              </a:defRPr>
            </a:lvl5pPr>
            <a:lvl6pPr lvl="5" algn="ctr">
              <a:lnSpc>
                <a:spcPct val="100000"/>
              </a:lnSpc>
              <a:spcBef>
                <a:spcPts val="0"/>
              </a:spcBef>
              <a:spcAft>
                <a:spcPts val="0"/>
              </a:spcAft>
              <a:buClr>
                <a:schemeClr val="dk2"/>
              </a:buClr>
              <a:buSzPts val="1400"/>
              <a:buNone/>
              <a:defRPr>
                <a:solidFill>
                  <a:schemeClr val="dk2"/>
                </a:solidFill>
              </a:defRPr>
            </a:lvl6pPr>
            <a:lvl7pPr lvl="6" algn="ctr">
              <a:lnSpc>
                <a:spcPct val="100000"/>
              </a:lnSpc>
              <a:spcBef>
                <a:spcPts val="0"/>
              </a:spcBef>
              <a:spcAft>
                <a:spcPts val="0"/>
              </a:spcAft>
              <a:buClr>
                <a:schemeClr val="dk2"/>
              </a:buClr>
              <a:buSzPts val="1400"/>
              <a:buNone/>
              <a:defRPr>
                <a:solidFill>
                  <a:schemeClr val="dk2"/>
                </a:solidFill>
              </a:defRPr>
            </a:lvl7pPr>
            <a:lvl8pPr lvl="7" algn="ctr">
              <a:lnSpc>
                <a:spcPct val="100000"/>
              </a:lnSpc>
              <a:spcBef>
                <a:spcPts val="0"/>
              </a:spcBef>
              <a:spcAft>
                <a:spcPts val="0"/>
              </a:spcAft>
              <a:buClr>
                <a:schemeClr val="dk2"/>
              </a:buClr>
              <a:buSzPts val="1400"/>
              <a:buNone/>
              <a:defRPr>
                <a:solidFill>
                  <a:schemeClr val="dk2"/>
                </a:solidFill>
              </a:defRPr>
            </a:lvl8pPr>
            <a:lvl9pPr lvl="8" algn="ctr">
              <a:lnSpc>
                <a:spcPct val="100000"/>
              </a:lnSpc>
              <a:spcBef>
                <a:spcPts val="0"/>
              </a:spcBef>
              <a:spcAft>
                <a:spcPts val="0"/>
              </a:spcAft>
              <a:buClr>
                <a:schemeClr val="dk2"/>
              </a:buClr>
              <a:buSzPts val="1400"/>
              <a:buNone/>
              <a:defRPr>
                <a:solidFill>
                  <a:schemeClr val="dk2"/>
                </a:solidFill>
              </a:defRPr>
            </a:lvl9pPr>
          </a:lstStyle>
          <a:p>
            <a:endParaRPr/>
          </a:p>
        </p:txBody>
      </p:sp>
      <p:sp>
        <p:nvSpPr>
          <p:cNvPr id="78" name="Google Shape;78;p17"/>
          <p:cNvSpPr txBox="1">
            <a:spLocks noGrp="1"/>
          </p:cNvSpPr>
          <p:nvPr>
            <p:ph type="title" idx="4" hasCustomPrompt="1"/>
          </p:nvPr>
        </p:nvSpPr>
        <p:spPr>
          <a:xfrm>
            <a:off x="3293758" y="436556"/>
            <a:ext cx="678900" cy="3108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dk2"/>
              </a:buClr>
              <a:buSzPts val="3000"/>
              <a:buNone/>
              <a:defRPr sz="2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r>
              <a:t>xx%</a:t>
            </a:r>
          </a:p>
        </p:txBody>
      </p:sp>
      <p:sp>
        <p:nvSpPr>
          <p:cNvPr id="79" name="Google Shape;79;p17"/>
          <p:cNvSpPr txBox="1">
            <a:spLocks noGrp="1"/>
          </p:cNvSpPr>
          <p:nvPr>
            <p:ph type="title" idx="5" hasCustomPrompt="1"/>
          </p:nvPr>
        </p:nvSpPr>
        <p:spPr>
          <a:xfrm>
            <a:off x="228441" y="436706"/>
            <a:ext cx="677700" cy="310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3000"/>
              <a:buNone/>
              <a:defRPr sz="2000">
                <a:solidFill>
                  <a:schemeClr val="dk2"/>
                </a:solidFill>
              </a:defRPr>
            </a:lvl1pPr>
            <a:lvl2pPr lvl="1" algn="ctr">
              <a:spcBef>
                <a:spcPts val="0"/>
              </a:spcBef>
              <a:spcAft>
                <a:spcPts val="0"/>
              </a:spcAft>
              <a:buClr>
                <a:schemeClr val="dk2"/>
              </a:buClr>
              <a:buSzPts val="9600"/>
              <a:buNone/>
              <a:defRPr sz="9600">
                <a:solidFill>
                  <a:schemeClr val="dk2"/>
                </a:solidFill>
              </a:defRPr>
            </a:lvl2pPr>
            <a:lvl3pPr lvl="2" algn="ctr">
              <a:spcBef>
                <a:spcPts val="0"/>
              </a:spcBef>
              <a:spcAft>
                <a:spcPts val="0"/>
              </a:spcAft>
              <a:buClr>
                <a:schemeClr val="dk2"/>
              </a:buClr>
              <a:buSzPts val="9600"/>
              <a:buNone/>
              <a:defRPr sz="9600">
                <a:solidFill>
                  <a:schemeClr val="dk2"/>
                </a:solidFill>
              </a:defRPr>
            </a:lvl3pPr>
            <a:lvl4pPr lvl="3" algn="ctr">
              <a:spcBef>
                <a:spcPts val="0"/>
              </a:spcBef>
              <a:spcAft>
                <a:spcPts val="0"/>
              </a:spcAft>
              <a:buClr>
                <a:schemeClr val="dk2"/>
              </a:buClr>
              <a:buSzPts val="9600"/>
              <a:buNone/>
              <a:defRPr sz="9600">
                <a:solidFill>
                  <a:schemeClr val="dk2"/>
                </a:solidFill>
              </a:defRPr>
            </a:lvl4pPr>
            <a:lvl5pPr lvl="4" algn="ctr">
              <a:spcBef>
                <a:spcPts val="0"/>
              </a:spcBef>
              <a:spcAft>
                <a:spcPts val="0"/>
              </a:spcAft>
              <a:buClr>
                <a:schemeClr val="dk2"/>
              </a:buClr>
              <a:buSzPts val="9600"/>
              <a:buNone/>
              <a:defRPr sz="9600">
                <a:solidFill>
                  <a:schemeClr val="dk2"/>
                </a:solidFill>
              </a:defRPr>
            </a:lvl5pPr>
            <a:lvl6pPr lvl="5" algn="ctr">
              <a:spcBef>
                <a:spcPts val="0"/>
              </a:spcBef>
              <a:spcAft>
                <a:spcPts val="0"/>
              </a:spcAft>
              <a:buClr>
                <a:schemeClr val="dk2"/>
              </a:buClr>
              <a:buSzPts val="9600"/>
              <a:buNone/>
              <a:defRPr sz="9600">
                <a:solidFill>
                  <a:schemeClr val="dk2"/>
                </a:solidFill>
              </a:defRPr>
            </a:lvl6pPr>
            <a:lvl7pPr lvl="6" algn="ctr">
              <a:spcBef>
                <a:spcPts val="0"/>
              </a:spcBef>
              <a:spcAft>
                <a:spcPts val="0"/>
              </a:spcAft>
              <a:buClr>
                <a:schemeClr val="dk2"/>
              </a:buClr>
              <a:buSzPts val="9600"/>
              <a:buNone/>
              <a:defRPr sz="9600">
                <a:solidFill>
                  <a:schemeClr val="dk2"/>
                </a:solidFill>
              </a:defRPr>
            </a:lvl7pPr>
            <a:lvl8pPr lvl="7" algn="ctr">
              <a:spcBef>
                <a:spcPts val="0"/>
              </a:spcBef>
              <a:spcAft>
                <a:spcPts val="0"/>
              </a:spcAft>
              <a:buClr>
                <a:schemeClr val="dk2"/>
              </a:buClr>
              <a:buSzPts val="9600"/>
              <a:buNone/>
              <a:defRPr sz="9600">
                <a:solidFill>
                  <a:schemeClr val="dk2"/>
                </a:solidFill>
              </a:defRPr>
            </a:lvl8pPr>
            <a:lvl9pPr lvl="8" algn="ctr">
              <a:spcBef>
                <a:spcPts val="0"/>
              </a:spcBef>
              <a:spcAft>
                <a:spcPts val="0"/>
              </a:spcAft>
              <a:buClr>
                <a:schemeClr val="dk2"/>
              </a:buClr>
              <a:buSzPts val="9600"/>
              <a:buNone/>
              <a:defRPr sz="9600">
                <a:solidFill>
                  <a:schemeClr val="dk2"/>
                </a:solidFill>
              </a:defRPr>
            </a:lvl9pPr>
          </a:lstStyle>
          <a:p>
            <a:r>
              <a:t>xx%</a:t>
            </a:r>
          </a:p>
        </p:txBody>
      </p:sp>
      <p:sp>
        <p:nvSpPr>
          <p:cNvPr id="80" name="Google Shape;80;p17"/>
          <p:cNvSpPr txBox="1">
            <a:spLocks noGrp="1"/>
          </p:cNvSpPr>
          <p:nvPr>
            <p:ph type="title" idx="6" hasCustomPrompt="1"/>
          </p:nvPr>
        </p:nvSpPr>
        <p:spPr>
          <a:xfrm>
            <a:off x="6360275" y="436556"/>
            <a:ext cx="678900" cy="31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3000"/>
              <a:buNone/>
              <a:defRPr sz="2000">
                <a:solidFill>
                  <a:schemeClr val="dk2"/>
                </a:solidFill>
              </a:defRPr>
            </a:lvl1pPr>
            <a:lvl2pPr lvl="1" algn="ctr">
              <a:spcBef>
                <a:spcPts val="0"/>
              </a:spcBef>
              <a:spcAft>
                <a:spcPts val="0"/>
              </a:spcAft>
              <a:buClr>
                <a:schemeClr val="dk2"/>
              </a:buClr>
              <a:buSzPts val="6200"/>
              <a:buNone/>
              <a:defRPr sz="6200">
                <a:solidFill>
                  <a:schemeClr val="dk2"/>
                </a:solidFill>
              </a:defRPr>
            </a:lvl2pPr>
            <a:lvl3pPr lvl="2" algn="ctr">
              <a:spcBef>
                <a:spcPts val="0"/>
              </a:spcBef>
              <a:spcAft>
                <a:spcPts val="0"/>
              </a:spcAft>
              <a:buClr>
                <a:schemeClr val="dk2"/>
              </a:buClr>
              <a:buSzPts val="6200"/>
              <a:buNone/>
              <a:defRPr sz="6200">
                <a:solidFill>
                  <a:schemeClr val="dk2"/>
                </a:solidFill>
              </a:defRPr>
            </a:lvl3pPr>
            <a:lvl4pPr lvl="3" algn="ctr">
              <a:spcBef>
                <a:spcPts val="0"/>
              </a:spcBef>
              <a:spcAft>
                <a:spcPts val="0"/>
              </a:spcAft>
              <a:buClr>
                <a:schemeClr val="dk2"/>
              </a:buClr>
              <a:buSzPts val="6200"/>
              <a:buNone/>
              <a:defRPr sz="6200">
                <a:solidFill>
                  <a:schemeClr val="dk2"/>
                </a:solidFill>
              </a:defRPr>
            </a:lvl4pPr>
            <a:lvl5pPr lvl="4" algn="ctr">
              <a:spcBef>
                <a:spcPts val="0"/>
              </a:spcBef>
              <a:spcAft>
                <a:spcPts val="0"/>
              </a:spcAft>
              <a:buClr>
                <a:schemeClr val="dk2"/>
              </a:buClr>
              <a:buSzPts val="6200"/>
              <a:buNone/>
              <a:defRPr sz="6200">
                <a:solidFill>
                  <a:schemeClr val="dk2"/>
                </a:solidFill>
              </a:defRPr>
            </a:lvl5pPr>
            <a:lvl6pPr lvl="5" algn="ctr">
              <a:spcBef>
                <a:spcPts val="0"/>
              </a:spcBef>
              <a:spcAft>
                <a:spcPts val="0"/>
              </a:spcAft>
              <a:buClr>
                <a:schemeClr val="dk2"/>
              </a:buClr>
              <a:buSzPts val="6200"/>
              <a:buNone/>
              <a:defRPr sz="6200">
                <a:solidFill>
                  <a:schemeClr val="dk2"/>
                </a:solidFill>
              </a:defRPr>
            </a:lvl6pPr>
            <a:lvl7pPr lvl="6" algn="ctr">
              <a:spcBef>
                <a:spcPts val="0"/>
              </a:spcBef>
              <a:spcAft>
                <a:spcPts val="0"/>
              </a:spcAft>
              <a:buClr>
                <a:schemeClr val="dk2"/>
              </a:buClr>
              <a:buSzPts val="6200"/>
              <a:buNone/>
              <a:defRPr sz="6200">
                <a:solidFill>
                  <a:schemeClr val="dk2"/>
                </a:solidFill>
              </a:defRPr>
            </a:lvl7pPr>
            <a:lvl8pPr lvl="7" algn="ctr">
              <a:spcBef>
                <a:spcPts val="0"/>
              </a:spcBef>
              <a:spcAft>
                <a:spcPts val="0"/>
              </a:spcAft>
              <a:buClr>
                <a:schemeClr val="dk2"/>
              </a:buClr>
              <a:buSzPts val="6200"/>
              <a:buNone/>
              <a:defRPr sz="6200">
                <a:solidFill>
                  <a:schemeClr val="dk2"/>
                </a:solidFill>
              </a:defRPr>
            </a:lvl8pPr>
            <a:lvl9pPr lvl="8" algn="ctr">
              <a:spcBef>
                <a:spcPts val="0"/>
              </a:spcBef>
              <a:spcAft>
                <a:spcPts val="0"/>
              </a:spcAft>
              <a:buClr>
                <a:schemeClr val="dk2"/>
              </a:buClr>
              <a:buSzPts val="6200"/>
              <a:buNone/>
              <a:defRPr sz="6200">
                <a:solidFill>
                  <a:schemeClr val="dk2"/>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28600" y="228601"/>
            <a:ext cx="8687100" cy="692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500" b="1">
                <a:latin typeface="Raleway"/>
                <a:ea typeface="Raleway"/>
                <a:cs typeface="Raleway"/>
                <a:sym typeface="Raleway"/>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83" name="Google Shape;83;p18"/>
          <p:cNvSpPr txBox="1">
            <a:spLocks noGrp="1"/>
          </p:cNvSpPr>
          <p:nvPr>
            <p:ph type="subTitle" idx="1"/>
          </p:nvPr>
        </p:nvSpPr>
        <p:spPr>
          <a:xfrm>
            <a:off x="228600" y="3422275"/>
            <a:ext cx="1799400" cy="149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solidFill>
                  <a:schemeClr val="dk2"/>
                </a:solidFill>
                <a:latin typeface="Open Sans"/>
                <a:ea typeface="Open Sans"/>
                <a:cs typeface="Open Sans"/>
                <a:sym typeface="Open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4" name="Google Shape;84;p18"/>
          <p:cNvSpPr txBox="1">
            <a:spLocks noGrp="1"/>
          </p:cNvSpPr>
          <p:nvPr>
            <p:ph type="subTitle" idx="2"/>
          </p:nvPr>
        </p:nvSpPr>
        <p:spPr>
          <a:xfrm>
            <a:off x="228600" y="2532900"/>
            <a:ext cx="1799400" cy="889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b="1">
                <a:solidFill>
                  <a:schemeClr val="dk2"/>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5" name="Google Shape;85;p18"/>
          <p:cNvSpPr txBox="1">
            <a:spLocks noGrp="1"/>
          </p:cNvSpPr>
          <p:nvPr>
            <p:ph type="title" idx="3" hasCustomPrompt="1"/>
          </p:nvPr>
        </p:nvSpPr>
        <p:spPr>
          <a:xfrm>
            <a:off x="228600" y="1727225"/>
            <a:ext cx="932400" cy="8055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dk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6" name="Google Shape;86;p18"/>
          <p:cNvSpPr txBox="1">
            <a:spLocks noGrp="1"/>
          </p:cNvSpPr>
          <p:nvPr>
            <p:ph type="subTitle" idx="4"/>
          </p:nvPr>
        </p:nvSpPr>
        <p:spPr>
          <a:xfrm>
            <a:off x="2524500" y="3422275"/>
            <a:ext cx="1799400" cy="149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solidFill>
                  <a:schemeClr val="dk2"/>
                </a:solidFill>
                <a:latin typeface="Open Sans"/>
                <a:ea typeface="Open Sans"/>
                <a:cs typeface="Open Sans"/>
                <a:sym typeface="Open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5"/>
          </p:nvPr>
        </p:nvSpPr>
        <p:spPr>
          <a:xfrm>
            <a:off x="2524500" y="2532900"/>
            <a:ext cx="1799400" cy="889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b="1">
                <a:solidFill>
                  <a:schemeClr val="dk2"/>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8" name="Google Shape;88;p18"/>
          <p:cNvSpPr txBox="1">
            <a:spLocks noGrp="1"/>
          </p:cNvSpPr>
          <p:nvPr>
            <p:ph type="title" idx="6" hasCustomPrompt="1"/>
          </p:nvPr>
        </p:nvSpPr>
        <p:spPr>
          <a:xfrm>
            <a:off x="2524500" y="1727225"/>
            <a:ext cx="932400" cy="8055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dk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9" name="Google Shape;89;p18"/>
          <p:cNvSpPr txBox="1">
            <a:spLocks noGrp="1"/>
          </p:cNvSpPr>
          <p:nvPr>
            <p:ph type="subTitle" idx="7"/>
          </p:nvPr>
        </p:nvSpPr>
        <p:spPr>
          <a:xfrm>
            <a:off x="4820400" y="3422275"/>
            <a:ext cx="1799400" cy="149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solidFill>
                  <a:schemeClr val="dk2"/>
                </a:solidFill>
                <a:latin typeface="Open Sans"/>
                <a:ea typeface="Open Sans"/>
                <a:cs typeface="Open Sans"/>
                <a:sym typeface="Open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0" name="Google Shape;90;p18"/>
          <p:cNvSpPr txBox="1">
            <a:spLocks noGrp="1"/>
          </p:cNvSpPr>
          <p:nvPr>
            <p:ph type="subTitle" idx="8"/>
          </p:nvPr>
        </p:nvSpPr>
        <p:spPr>
          <a:xfrm>
            <a:off x="4820400" y="2532900"/>
            <a:ext cx="1799400" cy="889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b="1">
                <a:solidFill>
                  <a:schemeClr val="dk2"/>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8"/>
          <p:cNvSpPr txBox="1">
            <a:spLocks noGrp="1"/>
          </p:cNvSpPr>
          <p:nvPr>
            <p:ph type="title" idx="9" hasCustomPrompt="1"/>
          </p:nvPr>
        </p:nvSpPr>
        <p:spPr>
          <a:xfrm>
            <a:off x="4820400" y="1727225"/>
            <a:ext cx="932400" cy="8055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dk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2" name="Google Shape;92;p18"/>
          <p:cNvSpPr txBox="1">
            <a:spLocks noGrp="1"/>
          </p:cNvSpPr>
          <p:nvPr>
            <p:ph type="subTitle" idx="13"/>
          </p:nvPr>
        </p:nvSpPr>
        <p:spPr>
          <a:xfrm>
            <a:off x="7116300" y="3422275"/>
            <a:ext cx="1799400" cy="149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solidFill>
                  <a:schemeClr val="dk2"/>
                </a:solidFill>
                <a:latin typeface="Open Sans"/>
                <a:ea typeface="Open Sans"/>
                <a:cs typeface="Open Sans"/>
                <a:sym typeface="Open Sa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3" name="Google Shape;93;p18"/>
          <p:cNvSpPr txBox="1">
            <a:spLocks noGrp="1"/>
          </p:cNvSpPr>
          <p:nvPr>
            <p:ph type="subTitle" idx="14"/>
          </p:nvPr>
        </p:nvSpPr>
        <p:spPr>
          <a:xfrm>
            <a:off x="7116300" y="2532900"/>
            <a:ext cx="1799400" cy="889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b="1">
                <a:solidFill>
                  <a:schemeClr val="dk2"/>
                </a:solidFill>
                <a:latin typeface="Raleway"/>
                <a:ea typeface="Raleway"/>
                <a:cs typeface="Raleway"/>
                <a:sym typeface="Raleway"/>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 name="Google Shape;94;p18"/>
          <p:cNvSpPr txBox="1">
            <a:spLocks noGrp="1"/>
          </p:cNvSpPr>
          <p:nvPr>
            <p:ph type="title" idx="15" hasCustomPrompt="1"/>
          </p:nvPr>
        </p:nvSpPr>
        <p:spPr>
          <a:xfrm>
            <a:off x="7116300" y="1727225"/>
            <a:ext cx="932400" cy="8055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dk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98447" y="2762375"/>
            <a:ext cx="3550800" cy="1907100"/>
          </a:xfrm>
          <a:prstGeom prst="rect">
            <a:avLst/>
          </a:prstGeom>
        </p:spPr>
        <p:txBody>
          <a:bodyPr spcFirstLastPara="1" wrap="square" lIns="91425" tIns="91425" rIns="91425" bIns="91425" anchor="b" anchorCtr="0">
            <a:noAutofit/>
          </a:bodyPr>
          <a:lstStyle>
            <a:lvl1pPr lvl="0">
              <a:spcBef>
                <a:spcPts val="0"/>
              </a:spcBef>
              <a:spcAft>
                <a:spcPts val="0"/>
              </a:spcAft>
              <a:buSzPts val="5000"/>
              <a:buNone/>
              <a:defRPr sz="58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
        <p:nvSpPr>
          <p:cNvPr id="97" name="Google Shape;97;p19"/>
          <p:cNvSpPr txBox="1">
            <a:spLocks noGrp="1"/>
          </p:cNvSpPr>
          <p:nvPr>
            <p:ph type="subTitle" idx="1"/>
          </p:nvPr>
        </p:nvSpPr>
        <p:spPr>
          <a:xfrm>
            <a:off x="4376525" y="88232"/>
            <a:ext cx="4448100" cy="125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98" name="Google Shape;98;p19" title="freepik__one-black-child-lying-horizontally-on-a-clean-whit__14689.png"/>
          <p:cNvPicPr preferRelativeResize="0"/>
          <p:nvPr/>
        </p:nvPicPr>
        <p:blipFill rotWithShape="1">
          <a:blip r:embed="rId2">
            <a:alphaModFix/>
          </a:blip>
          <a:srcRect t="5900" r="16163" b="37145"/>
          <a:stretch/>
        </p:blipFill>
        <p:spPr>
          <a:xfrm>
            <a:off x="4439990" y="1947675"/>
            <a:ext cx="4704010" cy="3195827"/>
          </a:xfrm>
          <a:prstGeom prst="rect">
            <a:avLst/>
          </a:prstGeom>
          <a:noFill/>
          <a:ln>
            <a:noFill/>
          </a:ln>
        </p:spPr>
      </p:pic>
      <p:sp>
        <p:nvSpPr>
          <p:cNvPr id="99" name="Google Shape;99;p19"/>
          <p:cNvSpPr txBox="1"/>
          <p:nvPr/>
        </p:nvSpPr>
        <p:spPr>
          <a:xfrm>
            <a:off x="4376525" y="1289050"/>
            <a:ext cx="37650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2"/>
                </a:solidFill>
                <a:latin typeface="Reddit Sans"/>
                <a:ea typeface="Reddit Sans"/>
                <a:cs typeface="Reddit Sans"/>
                <a:sym typeface="Reddit Sans"/>
              </a:rPr>
              <a:t>CREDITS:</a:t>
            </a:r>
            <a:r>
              <a:rPr lang="en" sz="1000">
                <a:solidFill>
                  <a:schemeClr val="dk2"/>
                </a:solidFill>
                <a:latin typeface="Reddit Sans"/>
                <a:ea typeface="Reddit Sans"/>
                <a:cs typeface="Reddit Sans"/>
                <a:sym typeface="Reddit Sans"/>
              </a:rPr>
              <a:t> This presentation template was created by </a:t>
            </a:r>
            <a:r>
              <a:rPr lang="en" sz="1000" b="1">
                <a:solidFill>
                  <a:schemeClr val="dk2"/>
                </a:solidFill>
                <a:uFill>
                  <a:noFill/>
                </a:uFill>
                <a:latin typeface="Reddit Sans"/>
                <a:ea typeface="Reddit Sans"/>
                <a:cs typeface="Reddit Sans"/>
                <a:sym typeface="Reddit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2"/>
                </a:solidFill>
                <a:latin typeface="Reddit Sans"/>
                <a:ea typeface="Reddit Sans"/>
                <a:cs typeface="Reddit Sans"/>
                <a:sym typeface="Reddit Sans"/>
              </a:rPr>
              <a:t>, and includes icons, infographics &amp; images by </a:t>
            </a:r>
            <a:r>
              <a:rPr lang="en" sz="1000" b="1">
                <a:solidFill>
                  <a:schemeClr val="dk2"/>
                </a:solidFill>
                <a:uFill>
                  <a:noFill/>
                </a:uFill>
                <a:latin typeface="Reddit Sans"/>
                <a:ea typeface="Reddit Sans"/>
                <a:cs typeface="Reddit Sans"/>
                <a:sym typeface="Reddit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a:solidFill>
                  <a:schemeClr val="dk2"/>
                </a:solidFill>
                <a:latin typeface="Reddit Sans"/>
                <a:ea typeface="Reddit Sans"/>
                <a:cs typeface="Reddit Sans"/>
                <a:sym typeface="Reddit Sans"/>
              </a:rPr>
              <a:t> </a:t>
            </a:r>
            <a:endParaRPr sz="1000" b="1" u="sng">
              <a:solidFill>
                <a:schemeClr val="dk2"/>
              </a:solidFill>
              <a:latin typeface="Reddit Sans"/>
              <a:ea typeface="Reddit Sans"/>
              <a:cs typeface="Reddit Sans"/>
              <a:sym typeface="Reddit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lt2"/>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28600" y="2286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 name="Google Shape;18;p4"/>
          <p:cNvSpPr txBox="1">
            <a:spLocks noGrp="1"/>
          </p:cNvSpPr>
          <p:nvPr>
            <p:ph type="body" idx="1"/>
          </p:nvPr>
        </p:nvSpPr>
        <p:spPr>
          <a:xfrm>
            <a:off x="228600" y="999327"/>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228600" y="228600"/>
            <a:ext cx="8686800" cy="692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5"/>
          <p:cNvSpPr txBox="1">
            <a:spLocks noGrp="1"/>
          </p:cNvSpPr>
          <p:nvPr>
            <p:ph type="subTitle" idx="1"/>
          </p:nvPr>
        </p:nvSpPr>
        <p:spPr>
          <a:xfrm>
            <a:off x="228600" y="1370400"/>
            <a:ext cx="2560800" cy="139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400"/>
              <a:buNone/>
              <a:defRPr>
                <a:solidFill>
                  <a:schemeClr val="dk2"/>
                </a:solidFill>
              </a:defRPr>
            </a:lvl2pPr>
            <a:lvl3pPr lvl="2" algn="ctr">
              <a:lnSpc>
                <a:spcPct val="100000"/>
              </a:lnSpc>
              <a:spcBef>
                <a:spcPts val="0"/>
              </a:spcBef>
              <a:spcAft>
                <a:spcPts val="0"/>
              </a:spcAft>
              <a:buClr>
                <a:schemeClr val="dk2"/>
              </a:buClr>
              <a:buSzPts val="1400"/>
              <a:buNone/>
              <a:defRPr>
                <a:solidFill>
                  <a:schemeClr val="dk2"/>
                </a:solidFill>
              </a:defRPr>
            </a:lvl3pPr>
            <a:lvl4pPr lvl="3" algn="ctr">
              <a:lnSpc>
                <a:spcPct val="100000"/>
              </a:lnSpc>
              <a:spcBef>
                <a:spcPts val="0"/>
              </a:spcBef>
              <a:spcAft>
                <a:spcPts val="0"/>
              </a:spcAft>
              <a:buClr>
                <a:schemeClr val="dk2"/>
              </a:buClr>
              <a:buSzPts val="1400"/>
              <a:buNone/>
              <a:defRPr>
                <a:solidFill>
                  <a:schemeClr val="dk2"/>
                </a:solidFill>
              </a:defRPr>
            </a:lvl4pPr>
            <a:lvl5pPr lvl="4" algn="ctr">
              <a:lnSpc>
                <a:spcPct val="100000"/>
              </a:lnSpc>
              <a:spcBef>
                <a:spcPts val="0"/>
              </a:spcBef>
              <a:spcAft>
                <a:spcPts val="0"/>
              </a:spcAft>
              <a:buClr>
                <a:schemeClr val="dk2"/>
              </a:buClr>
              <a:buSzPts val="1400"/>
              <a:buNone/>
              <a:defRPr>
                <a:solidFill>
                  <a:schemeClr val="dk2"/>
                </a:solidFill>
              </a:defRPr>
            </a:lvl5pPr>
            <a:lvl6pPr lvl="5" algn="ctr">
              <a:lnSpc>
                <a:spcPct val="100000"/>
              </a:lnSpc>
              <a:spcBef>
                <a:spcPts val="0"/>
              </a:spcBef>
              <a:spcAft>
                <a:spcPts val="0"/>
              </a:spcAft>
              <a:buClr>
                <a:schemeClr val="dk2"/>
              </a:buClr>
              <a:buSzPts val="1400"/>
              <a:buNone/>
              <a:defRPr>
                <a:solidFill>
                  <a:schemeClr val="dk2"/>
                </a:solidFill>
              </a:defRPr>
            </a:lvl6pPr>
            <a:lvl7pPr lvl="6" algn="ctr">
              <a:lnSpc>
                <a:spcPct val="100000"/>
              </a:lnSpc>
              <a:spcBef>
                <a:spcPts val="0"/>
              </a:spcBef>
              <a:spcAft>
                <a:spcPts val="0"/>
              </a:spcAft>
              <a:buClr>
                <a:schemeClr val="dk2"/>
              </a:buClr>
              <a:buSzPts val="1400"/>
              <a:buNone/>
              <a:defRPr>
                <a:solidFill>
                  <a:schemeClr val="dk2"/>
                </a:solidFill>
              </a:defRPr>
            </a:lvl7pPr>
            <a:lvl8pPr lvl="7" algn="ctr">
              <a:lnSpc>
                <a:spcPct val="100000"/>
              </a:lnSpc>
              <a:spcBef>
                <a:spcPts val="0"/>
              </a:spcBef>
              <a:spcAft>
                <a:spcPts val="0"/>
              </a:spcAft>
              <a:buClr>
                <a:schemeClr val="dk2"/>
              </a:buClr>
              <a:buSzPts val="1400"/>
              <a:buNone/>
              <a:defRPr>
                <a:solidFill>
                  <a:schemeClr val="dk2"/>
                </a:solidFill>
              </a:defRPr>
            </a:lvl8pPr>
            <a:lvl9pPr lvl="8" algn="ctr">
              <a:lnSpc>
                <a:spcPct val="100000"/>
              </a:lnSpc>
              <a:spcBef>
                <a:spcPts val="0"/>
              </a:spcBef>
              <a:spcAft>
                <a:spcPts val="0"/>
              </a:spcAft>
              <a:buClr>
                <a:schemeClr val="dk2"/>
              </a:buClr>
              <a:buSzPts val="1400"/>
              <a:buNone/>
              <a:defRPr>
                <a:solidFill>
                  <a:schemeClr val="dk2"/>
                </a:solidFill>
              </a:defRPr>
            </a:lvl9pPr>
          </a:lstStyle>
          <a:p>
            <a:endParaRPr/>
          </a:p>
        </p:txBody>
      </p:sp>
      <p:sp>
        <p:nvSpPr>
          <p:cNvPr id="22" name="Google Shape;22;p5"/>
          <p:cNvSpPr txBox="1">
            <a:spLocks noGrp="1"/>
          </p:cNvSpPr>
          <p:nvPr>
            <p:ph type="subTitle" idx="2"/>
          </p:nvPr>
        </p:nvSpPr>
        <p:spPr>
          <a:xfrm>
            <a:off x="3768350" y="3055979"/>
            <a:ext cx="1970700" cy="1859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1400"/>
              <a:buFont typeface="Raleway"/>
              <a:buNone/>
              <a:defRPr sz="1200">
                <a:solidFill>
                  <a:schemeClr val="dk2"/>
                </a:solidFill>
              </a:defRPr>
            </a:lvl1pPr>
            <a:lvl2pPr lvl="1"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2pPr>
            <a:lvl3pPr lvl="2"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3pPr>
            <a:lvl4pPr lvl="3"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4pPr>
            <a:lvl5pPr lvl="4"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5pPr>
            <a:lvl6pPr lvl="5"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6pPr>
            <a:lvl7pPr lvl="6"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7pPr>
            <a:lvl8pPr lvl="7"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8pPr>
            <a:lvl9pPr lvl="8"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9pPr>
          </a:lstStyle>
          <a:p>
            <a:endParaRPr/>
          </a:p>
        </p:txBody>
      </p:sp>
      <p:sp>
        <p:nvSpPr>
          <p:cNvPr id="23" name="Google Shape;23;p5"/>
          <p:cNvSpPr txBox="1">
            <a:spLocks noGrp="1"/>
          </p:cNvSpPr>
          <p:nvPr>
            <p:ph type="subTitle" idx="3"/>
          </p:nvPr>
        </p:nvSpPr>
        <p:spPr>
          <a:xfrm>
            <a:off x="3768275" y="2337113"/>
            <a:ext cx="1970700" cy="628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2"/>
              </a:buClr>
              <a:buSzPts val="2400"/>
              <a:buFont typeface="Raleway"/>
              <a:buNone/>
              <a:defRPr sz="1600">
                <a:solidFill>
                  <a:schemeClr val="dk2"/>
                </a:solidFill>
                <a:latin typeface="Cal Sans"/>
                <a:ea typeface="Cal Sans"/>
                <a:cs typeface="Cal Sans"/>
                <a:sym typeface="Cal Sans"/>
              </a:defRPr>
            </a:lvl1pPr>
            <a:lvl2pPr lvl="1"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2pPr>
            <a:lvl3pPr lvl="2"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3pPr>
            <a:lvl4pPr lvl="3"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4pPr>
            <a:lvl5pPr lvl="4"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5pPr>
            <a:lvl6pPr lvl="5"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6pPr>
            <a:lvl7pPr lvl="6"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7pPr>
            <a:lvl8pPr lvl="7"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8pPr>
            <a:lvl9pPr lvl="8"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9pPr>
          </a:lstStyle>
          <a:p>
            <a:endParaRPr/>
          </a:p>
        </p:txBody>
      </p:sp>
      <p:sp>
        <p:nvSpPr>
          <p:cNvPr id="24" name="Google Shape;24;p5"/>
          <p:cNvSpPr txBox="1">
            <a:spLocks noGrp="1"/>
          </p:cNvSpPr>
          <p:nvPr>
            <p:ph type="subTitle" idx="4"/>
          </p:nvPr>
        </p:nvSpPr>
        <p:spPr>
          <a:xfrm>
            <a:off x="6245025" y="3055975"/>
            <a:ext cx="1970700" cy="1859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1400"/>
              <a:buFont typeface="Raleway"/>
              <a:buNone/>
              <a:defRPr sz="1200">
                <a:solidFill>
                  <a:schemeClr val="dk2"/>
                </a:solidFill>
              </a:defRPr>
            </a:lvl1pPr>
            <a:lvl2pPr lvl="1"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2pPr>
            <a:lvl3pPr lvl="2"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3pPr>
            <a:lvl4pPr lvl="3"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4pPr>
            <a:lvl5pPr lvl="4"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5pPr>
            <a:lvl6pPr lvl="5"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6pPr>
            <a:lvl7pPr lvl="6"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7pPr>
            <a:lvl8pPr lvl="7"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8pPr>
            <a:lvl9pPr lvl="8" algn="ctr">
              <a:lnSpc>
                <a:spcPct val="100000"/>
              </a:lnSpc>
              <a:spcBef>
                <a:spcPts val="0"/>
              </a:spcBef>
              <a:spcAft>
                <a:spcPts val="0"/>
              </a:spcAft>
              <a:buClr>
                <a:schemeClr val="dk2"/>
              </a:buClr>
              <a:buSzPts val="1400"/>
              <a:buFont typeface="Raleway"/>
              <a:buNone/>
              <a:defRPr>
                <a:solidFill>
                  <a:schemeClr val="dk2"/>
                </a:solidFill>
                <a:latin typeface="Raleway"/>
                <a:ea typeface="Raleway"/>
                <a:cs typeface="Raleway"/>
                <a:sym typeface="Raleway"/>
              </a:defRPr>
            </a:lvl9pPr>
          </a:lstStyle>
          <a:p>
            <a:endParaRPr/>
          </a:p>
        </p:txBody>
      </p:sp>
      <p:sp>
        <p:nvSpPr>
          <p:cNvPr id="25" name="Google Shape;25;p5"/>
          <p:cNvSpPr txBox="1">
            <a:spLocks noGrp="1"/>
          </p:cNvSpPr>
          <p:nvPr>
            <p:ph type="subTitle" idx="5"/>
          </p:nvPr>
        </p:nvSpPr>
        <p:spPr>
          <a:xfrm>
            <a:off x="6244950" y="2337113"/>
            <a:ext cx="1970700" cy="628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2"/>
              </a:buClr>
              <a:buSzPts val="2400"/>
              <a:buFont typeface="Raleway"/>
              <a:buNone/>
              <a:defRPr sz="1600">
                <a:solidFill>
                  <a:schemeClr val="dk2"/>
                </a:solidFill>
                <a:latin typeface="Cal Sans"/>
                <a:ea typeface="Cal Sans"/>
                <a:cs typeface="Cal Sans"/>
                <a:sym typeface="Cal Sans"/>
              </a:defRPr>
            </a:lvl1pPr>
            <a:lvl2pPr lvl="1"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2pPr>
            <a:lvl3pPr lvl="2"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3pPr>
            <a:lvl4pPr lvl="3"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4pPr>
            <a:lvl5pPr lvl="4"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5pPr>
            <a:lvl6pPr lvl="5"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6pPr>
            <a:lvl7pPr lvl="6"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7pPr>
            <a:lvl8pPr lvl="7"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8pPr>
            <a:lvl9pPr lvl="8" algn="ctr">
              <a:lnSpc>
                <a:spcPct val="100000"/>
              </a:lnSpc>
              <a:spcBef>
                <a:spcPts val="0"/>
              </a:spcBef>
              <a:spcAft>
                <a:spcPts val="0"/>
              </a:spcAft>
              <a:buClr>
                <a:schemeClr val="dk2"/>
              </a:buClr>
              <a:buSzPts val="2400"/>
              <a:buFont typeface="Raleway"/>
              <a:buNone/>
              <a:defRPr sz="2400" b="1">
                <a:solidFill>
                  <a:schemeClr val="dk2"/>
                </a:solidFill>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228600" y="227725"/>
            <a:ext cx="8686800" cy="70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7"/>
          <p:cNvSpPr txBox="1">
            <a:spLocks noGrp="1"/>
          </p:cNvSpPr>
          <p:nvPr>
            <p:ph type="subTitle" idx="1"/>
          </p:nvPr>
        </p:nvSpPr>
        <p:spPr>
          <a:xfrm>
            <a:off x="720000" y="1700300"/>
            <a:ext cx="36741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1" name="Google Shape;31;p7"/>
          <p:cNvSpPr>
            <a:spLocks noGrp="1"/>
          </p:cNvSpPr>
          <p:nvPr>
            <p:ph type="pic" idx="2"/>
          </p:nvPr>
        </p:nvSpPr>
        <p:spPr>
          <a:xfrm>
            <a:off x="5175575" y="1336375"/>
            <a:ext cx="3255300" cy="29826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6" name="Google Shape;36;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a:spLocks noGrp="1"/>
          </p:cNvSpPr>
          <p:nvPr>
            <p:ph type="pic" idx="2"/>
          </p:nvPr>
        </p:nvSpPr>
        <p:spPr>
          <a:xfrm>
            <a:off x="-25" y="-13725"/>
            <a:ext cx="9144000" cy="5157300"/>
          </a:xfrm>
          <a:prstGeom prst="rect">
            <a:avLst/>
          </a:prstGeom>
          <a:noFill/>
          <a:ln>
            <a:noFill/>
          </a:ln>
        </p:spPr>
      </p:sp>
      <p:sp>
        <p:nvSpPr>
          <p:cNvPr id="39" name="Google Shape;39;p10"/>
          <p:cNvSpPr txBox="1">
            <a:spLocks noGrp="1"/>
          </p:cNvSpPr>
          <p:nvPr>
            <p:ph type="title"/>
          </p:nvPr>
        </p:nvSpPr>
        <p:spPr>
          <a:xfrm>
            <a:off x="720000" y="4014450"/>
            <a:ext cx="7704000" cy="5727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1284000" y="1057549"/>
            <a:ext cx="6576000" cy="1716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 name="Google Shape;42;p11"/>
          <p:cNvSpPr txBox="1">
            <a:spLocks noGrp="1"/>
          </p:cNvSpPr>
          <p:nvPr>
            <p:ph type="subTitle" idx="1"/>
          </p:nvPr>
        </p:nvSpPr>
        <p:spPr>
          <a:xfrm>
            <a:off x="1284000" y="2774099"/>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al Sans"/>
              <a:buNone/>
              <a:defRPr sz="3000">
                <a:solidFill>
                  <a:schemeClr val="dk1"/>
                </a:solidFill>
                <a:latin typeface="Cal Sans"/>
                <a:ea typeface="Cal Sans"/>
                <a:cs typeface="Cal Sans"/>
                <a:sym typeface="Cal Sans"/>
              </a:defRPr>
            </a:lvl1pPr>
            <a:lvl2pPr lvl="1" rtl="0">
              <a:spcBef>
                <a:spcPts val="0"/>
              </a:spcBef>
              <a:spcAft>
                <a:spcPts val="0"/>
              </a:spcAft>
              <a:buClr>
                <a:schemeClr val="dk1"/>
              </a:buClr>
              <a:buSzPts val="3500"/>
              <a:buFont typeface="Cal Sans"/>
              <a:buNone/>
              <a:defRPr sz="3500">
                <a:solidFill>
                  <a:schemeClr val="dk1"/>
                </a:solidFill>
                <a:latin typeface="Cal Sans"/>
                <a:ea typeface="Cal Sans"/>
                <a:cs typeface="Cal Sans"/>
                <a:sym typeface="Cal Sans"/>
              </a:defRPr>
            </a:lvl2pPr>
            <a:lvl3pPr lvl="2" rtl="0">
              <a:spcBef>
                <a:spcPts val="0"/>
              </a:spcBef>
              <a:spcAft>
                <a:spcPts val="0"/>
              </a:spcAft>
              <a:buClr>
                <a:schemeClr val="dk1"/>
              </a:buClr>
              <a:buSzPts val="3500"/>
              <a:buFont typeface="Cal Sans"/>
              <a:buNone/>
              <a:defRPr sz="3500">
                <a:solidFill>
                  <a:schemeClr val="dk1"/>
                </a:solidFill>
                <a:latin typeface="Cal Sans"/>
                <a:ea typeface="Cal Sans"/>
                <a:cs typeface="Cal Sans"/>
                <a:sym typeface="Cal Sans"/>
              </a:defRPr>
            </a:lvl3pPr>
            <a:lvl4pPr lvl="3" rtl="0">
              <a:spcBef>
                <a:spcPts val="0"/>
              </a:spcBef>
              <a:spcAft>
                <a:spcPts val="0"/>
              </a:spcAft>
              <a:buClr>
                <a:schemeClr val="dk1"/>
              </a:buClr>
              <a:buSzPts val="3500"/>
              <a:buFont typeface="Cal Sans"/>
              <a:buNone/>
              <a:defRPr sz="3500">
                <a:solidFill>
                  <a:schemeClr val="dk1"/>
                </a:solidFill>
                <a:latin typeface="Cal Sans"/>
                <a:ea typeface="Cal Sans"/>
                <a:cs typeface="Cal Sans"/>
                <a:sym typeface="Cal Sans"/>
              </a:defRPr>
            </a:lvl4pPr>
            <a:lvl5pPr lvl="4" rtl="0">
              <a:spcBef>
                <a:spcPts val="0"/>
              </a:spcBef>
              <a:spcAft>
                <a:spcPts val="0"/>
              </a:spcAft>
              <a:buClr>
                <a:schemeClr val="dk1"/>
              </a:buClr>
              <a:buSzPts val="3500"/>
              <a:buFont typeface="Cal Sans"/>
              <a:buNone/>
              <a:defRPr sz="3500">
                <a:solidFill>
                  <a:schemeClr val="dk1"/>
                </a:solidFill>
                <a:latin typeface="Cal Sans"/>
                <a:ea typeface="Cal Sans"/>
                <a:cs typeface="Cal Sans"/>
                <a:sym typeface="Cal Sans"/>
              </a:defRPr>
            </a:lvl5pPr>
            <a:lvl6pPr lvl="5" rtl="0">
              <a:spcBef>
                <a:spcPts val="0"/>
              </a:spcBef>
              <a:spcAft>
                <a:spcPts val="0"/>
              </a:spcAft>
              <a:buClr>
                <a:schemeClr val="dk1"/>
              </a:buClr>
              <a:buSzPts val="3500"/>
              <a:buFont typeface="Cal Sans"/>
              <a:buNone/>
              <a:defRPr sz="3500">
                <a:solidFill>
                  <a:schemeClr val="dk1"/>
                </a:solidFill>
                <a:latin typeface="Cal Sans"/>
                <a:ea typeface="Cal Sans"/>
                <a:cs typeface="Cal Sans"/>
                <a:sym typeface="Cal Sans"/>
              </a:defRPr>
            </a:lvl6pPr>
            <a:lvl7pPr lvl="6" rtl="0">
              <a:spcBef>
                <a:spcPts val="0"/>
              </a:spcBef>
              <a:spcAft>
                <a:spcPts val="0"/>
              </a:spcAft>
              <a:buClr>
                <a:schemeClr val="dk1"/>
              </a:buClr>
              <a:buSzPts val="3500"/>
              <a:buFont typeface="Cal Sans"/>
              <a:buNone/>
              <a:defRPr sz="3500">
                <a:solidFill>
                  <a:schemeClr val="dk1"/>
                </a:solidFill>
                <a:latin typeface="Cal Sans"/>
                <a:ea typeface="Cal Sans"/>
                <a:cs typeface="Cal Sans"/>
                <a:sym typeface="Cal Sans"/>
              </a:defRPr>
            </a:lvl7pPr>
            <a:lvl8pPr lvl="7" rtl="0">
              <a:spcBef>
                <a:spcPts val="0"/>
              </a:spcBef>
              <a:spcAft>
                <a:spcPts val="0"/>
              </a:spcAft>
              <a:buClr>
                <a:schemeClr val="dk1"/>
              </a:buClr>
              <a:buSzPts val="3500"/>
              <a:buFont typeface="Cal Sans"/>
              <a:buNone/>
              <a:defRPr sz="3500">
                <a:solidFill>
                  <a:schemeClr val="dk1"/>
                </a:solidFill>
                <a:latin typeface="Cal Sans"/>
                <a:ea typeface="Cal Sans"/>
                <a:cs typeface="Cal Sans"/>
                <a:sym typeface="Cal Sans"/>
              </a:defRPr>
            </a:lvl8pPr>
            <a:lvl9pPr lvl="8" rtl="0">
              <a:spcBef>
                <a:spcPts val="0"/>
              </a:spcBef>
              <a:spcAft>
                <a:spcPts val="0"/>
              </a:spcAft>
              <a:buClr>
                <a:schemeClr val="dk1"/>
              </a:buClr>
              <a:buSzPts val="3500"/>
              <a:buFont typeface="Cal Sans"/>
              <a:buNone/>
              <a:defRPr sz="3500">
                <a:solidFill>
                  <a:schemeClr val="dk1"/>
                </a:solidFill>
                <a:latin typeface="Cal Sans"/>
                <a:ea typeface="Cal Sans"/>
                <a:cs typeface="Cal Sans"/>
                <a:sym typeface="Cal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eddit Sans"/>
              <a:buChar char="●"/>
              <a:defRPr>
                <a:solidFill>
                  <a:schemeClr val="dk1"/>
                </a:solidFill>
                <a:latin typeface="Reddit Sans"/>
                <a:ea typeface="Reddit Sans"/>
                <a:cs typeface="Reddit Sans"/>
                <a:sym typeface="Reddit Sans"/>
              </a:defRPr>
            </a:lvl1pPr>
            <a:lvl2pPr marL="914400" lvl="1" indent="-317500">
              <a:lnSpc>
                <a:spcPct val="115000"/>
              </a:lnSpc>
              <a:spcBef>
                <a:spcPts val="0"/>
              </a:spcBef>
              <a:spcAft>
                <a:spcPts val="0"/>
              </a:spcAft>
              <a:buClr>
                <a:schemeClr val="dk1"/>
              </a:buClr>
              <a:buSzPts val="1400"/>
              <a:buFont typeface="Reddit Sans"/>
              <a:buChar char="○"/>
              <a:defRPr>
                <a:solidFill>
                  <a:schemeClr val="dk1"/>
                </a:solidFill>
                <a:latin typeface="Reddit Sans"/>
                <a:ea typeface="Reddit Sans"/>
                <a:cs typeface="Reddit Sans"/>
                <a:sym typeface="Reddit Sans"/>
              </a:defRPr>
            </a:lvl2pPr>
            <a:lvl3pPr marL="1371600" lvl="2" indent="-317500">
              <a:lnSpc>
                <a:spcPct val="115000"/>
              </a:lnSpc>
              <a:spcBef>
                <a:spcPts val="0"/>
              </a:spcBef>
              <a:spcAft>
                <a:spcPts val="0"/>
              </a:spcAft>
              <a:buClr>
                <a:schemeClr val="dk1"/>
              </a:buClr>
              <a:buSzPts val="1400"/>
              <a:buFont typeface="Reddit Sans"/>
              <a:buChar char="■"/>
              <a:defRPr>
                <a:solidFill>
                  <a:schemeClr val="dk1"/>
                </a:solidFill>
                <a:latin typeface="Reddit Sans"/>
                <a:ea typeface="Reddit Sans"/>
                <a:cs typeface="Reddit Sans"/>
                <a:sym typeface="Reddit Sans"/>
              </a:defRPr>
            </a:lvl3pPr>
            <a:lvl4pPr marL="1828800" lvl="3" indent="-317500">
              <a:lnSpc>
                <a:spcPct val="115000"/>
              </a:lnSpc>
              <a:spcBef>
                <a:spcPts val="0"/>
              </a:spcBef>
              <a:spcAft>
                <a:spcPts val="0"/>
              </a:spcAft>
              <a:buClr>
                <a:schemeClr val="dk1"/>
              </a:buClr>
              <a:buSzPts val="1400"/>
              <a:buFont typeface="Reddit Sans"/>
              <a:buChar char="●"/>
              <a:defRPr>
                <a:solidFill>
                  <a:schemeClr val="dk1"/>
                </a:solidFill>
                <a:latin typeface="Reddit Sans"/>
                <a:ea typeface="Reddit Sans"/>
                <a:cs typeface="Reddit Sans"/>
                <a:sym typeface="Reddit Sans"/>
              </a:defRPr>
            </a:lvl4pPr>
            <a:lvl5pPr marL="2286000" lvl="4" indent="-317500">
              <a:lnSpc>
                <a:spcPct val="115000"/>
              </a:lnSpc>
              <a:spcBef>
                <a:spcPts val="0"/>
              </a:spcBef>
              <a:spcAft>
                <a:spcPts val="0"/>
              </a:spcAft>
              <a:buClr>
                <a:schemeClr val="dk1"/>
              </a:buClr>
              <a:buSzPts val="1400"/>
              <a:buFont typeface="Reddit Sans"/>
              <a:buChar char="○"/>
              <a:defRPr>
                <a:solidFill>
                  <a:schemeClr val="dk1"/>
                </a:solidFill>
                <a:latin typeface="Reddit Sans"/>
                <a:ea typeface="Reddit Sans"/>
                <a:cs typeface="Reddit Sans"/>
                <a:sym typeface="Reddit Sans"/>
              </a:defRPr>
            </a:lvl5pPr>
            <a:lvl6pPr marL="2743200" lvl="5" indent="-317500">
              <a:lnSpc>
                <a:spcPct val="115000"/>
              </a:lnSpc>
              <a:spcBef>
                <a:spcPts val="0"/>
              </a:spcBef>
              <a:spcAft>
                <a:spcPts val="0"/>
              </a:spcAft>
              <a:buClr>
                <a:schemeClr val="dk1"/>
              </a:buClr>
              <a:buSzPts val="1400"/>
              <a:buFont typeface="Reddit Sans"/>
              <a:buChar char="■"/>
              <a:defRPr>
                <a:solidFill>
                  <a:schemeClr val="dk1"/>
                </a:solidFill>
                <a:latin typeface="Reddit Sans"/>
                <a:ea typeface="Reddit Sans"/>
                <a:cs typeface="Reddit Sans"/>
                <a:sym typeface="Reddit Sans"/>
              </a:defRPr>
            </a:lvl6pPr>
            <a:lvl7pPr marL="3200400" lvl="6" indent="-317500">
              <a:lnSpc>
                <a:spcPct val="115000"/>
              </a:lnSpc>
              <a:spcBef>
                <a:spcPts val="0"/>
              </a:spcBef>
              <a:spcAft>
                <a:spcPts val="0"/>
              </a:spcAft>
              <a:buClr>
                <a:schemeClr val="dk1"/>
              </a:buClr>
              <a:buSzPts val="1400"/>
              <a:buFont typeface="Reddit Sans"/>
              <a:buChar char="●"/>
              <a:defRPr>
                <a:solidFill>
                  <a:schemeClr val="dk1"/>
                </a:solidFill>
                <a:latin typeface="Reddit Sans"/>
                <a:ea typeface="Reddit Sans"/>
                <a:cs typeface="Reddit Sans"/>
                <a:sym typeface="Reddit Sans"/>
              </a:defRPr>
            </a:lvl7pPr>
            <a:lvl8pPr marL="3657600" lvl="7" indent="-317500">
              <a:lnSpc>
                <a:spcPct val="115000"/>
              </a:lnSpc>
              <a:spcBef>
                <a:spcPts val="0"/>
              </a:spcBef>
              <a:spcAft>
                <a:spcPts val="0"/>
              </a:spcAft>
              <a:buClr>
                <a:schemeClr val="dk1"/>
              </a:buClr>
              <a:buSzPts val="1400"/>
              <a:buFont typeface="Reddit Sans"/>
              <a:buChar char="○"/>
              <a:defRPr>
                <a:solidFill>
                  <a:schemeClr val="dk1"/>
                </a:solidFill>
                <a:latin typeface="Reddit Sans"/>
                <a:ea typeface="Reddit Sans"/>
                <a:cs typeface="Reddit Sans"/>
                <a:sym typeface="Reddit Sans"/>
              </a:defRPr>
            </a:lvl8pPr>
            <a:lvl9pPr marL="4114800" lvl="8" indent="-317500">
              <a:lnSpc>
                <a:spcPct val="115000"/>
              </a:lnSpc>
              <a:spcBef>
                <a:spcPts val="0"/>
              </a:spcBef>
              <a:spcAft>
                <a:spcPts val="0"/>
              </a:spcAft>
              <a:buClr>
                <a:schemeClr val="dk1"/>
              </a:buClr>
              <a:buSzPts val="1400"/>
              <a:buFont typeface="Reddit Sans"/>
              <a:buChar char="■"/>
              <a:defRPr>
                <a:solidFill>
                  <a:schemeClr val="dk1"/>
                </a:solidFill>
                <a:latin typeface="Reddit Sans"/>
                <a:ea typeface="Reddit Sans"/>
                <a:cs typeface="Reddit Sans"/>
                <a:sym typeface="Reddi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hyperlink" Target="https://docs.google.com/spreadsheets/d/17IXm_AvIZ9yZupTPClLMGL6LaOhgX5bTx3-G_yW0Ny0/copy"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hyperlink" Target="http://bit.ly/30B07Gq" TargetMode="External"/><Relationship Id="rId3" Type="http://schemas.openxmlformats.org/officeDocument/2006/relationships/image" Target="../media/image4.png"/><Relationship Id="rId7" Type="http://schemas.openxmlformats.org/officeDocument/2006/relationships/hyperlink" Target="https://slidesgo.com/ai?utm_source=Slidesgo_template&amp;utm_medium=referral-link&amp;utm_campaign=sg_credits&amp;utm_term=Slidesgo"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bit.ly/3A1uf1Q" TargetMode="Externa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reepik.com/ai?utm_source=slidesgo_template&amp;utm_medium=referral-link&amp;utm_campaign=promo-slide&amp;utm_term=slidesgo&amp;utm_content=freepik" TargetMode="External"/><Relationship Id="rId4" Type="http://schemas.openxmlformats.org/officeDocument/2006/relationships/slide" Target="slide13.xml"/><Relationship Id="rId9" Type="http://schemas.openxmlformats.org/officeDocument/2006/relationships/hyperlink" Target="http://bit.ly/33VAFh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6"/>
          <p:cNvSpPr txBox="1">
            <a:spLocks noGrp="1"/>
          </p:cNvSpPr>
          <p:nvPr>
            <p:ph type="ctrTitle"/>
          </p:nvPr>
        </p:nvSpPr>
        <p:spPr>
          <a:xfrm>
            <a:off x="228850" y="404371"/>
            <a:ext cx="8686500" cy="9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Back to School Prep Kit</a:t>
            </a:r>
            <a:endParaRPr>
              <a:solidFill>
                <a:schemeClr val="lt2"/>
              </a:solidFill>
            </a:endParaRPr>
          </a:p>
        </p:txBody>
      </p:sp>
      <p:sp>
        <p:nvSpPr>
          <p:cNvPr id="119" name="Google Shape;119;p26"/>
          <p:cNvSpPr txBox="1">
            <a:spLocks noGrp="1"/>
          </p:cNvSpPr>
          <p:nvPr>
            <p:ph type="subTitle" idx="1"/>
          </p:nvPr>
        </p:nvSpPr>
        <p:spPr>
          <a:xfrm>
            <a:off x="2219675" y="4531050"/>
            <a:ext cx="43746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Here is where your presentation begins</a:t>
            </a:r>
            <a:endParaRPr/>
          </a:p>
        </p:txBody>
      </p:sp>
      <p:sp>
        <p:nvSpPr>
          <p:cNvPr id="120" name="Google Shape;120;p26"/>
          <p:cNvSpPr txBox="1"/>
          <p:nvPr/>
        </p:nvSpPr>
        <p:spPr>
          <a:xfrm>
            <a:off x="3907350" y="125600"/>
            <a:ext cx="1329300" cy="334800"/>
          </a:xfrm>
          <a:prstGeom prst="rect">
            <a:avLst/>
          </a:prstGeom>
          <a:noFill/>
          <a:ln>
            <a:noFill/>
          </a:ln>
          <a:effectLst>
            <a:outerShdw blurRad="57150" dist="19050" dir="5400000" algn="bl" rotWithShape="0">
              <a:srgbClr val="000000">
                <a:alpha val="2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a:solidFill>
                  <a:schemeClr val="lt2"/>
                </a:solidFill>
                <a:latin typeface="Reddit Sans"/>
                <a:ea typeface="Reddit Sans"/>
                <a:cs typeface="Reddit Sans"/>
                <a:sym typeface="Reddit Sans"/>
              </a:rPr>
              <a:t>School year</a:t>
            </a:r>
            <a:endParaRPr>
              <a:solidFill>
                <a:schemeClr val="lt2"/>
              </a:solidFill>
              <a:latin typeface="Reddit Sans"/>
              <a:ea typeface="Reddit Sans"/>
              <a:cs typeface="Reddit Sans"/>
              <a:sym typeface="Reddit Sans"/>
            </a:endParaRPr>
          </a:p>
        </p:txBody>
      </p:sp>
      <p:sp>
        <p:nvSpPr>
          <p:cNvPr id="2" name="Рисунок 1"/>
          <p:cNvSpPr>
            <a:spLocks noGrp="1"/>
          </p:cNvSpPr>
          <p:nvPr>
            <p:ph type="pic" idx="2"/>
          </p:nvPr>
        </p:nvSpPr>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228600" y="227725"/>
            <a:ext cx="8686800" cy="7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A timeline always works well</a:t>
            </a:r>
            <a:endParaRPr sz="3500"/>
          </a:p>
        </p:txBody>
      </p:sp>
      <p:sp>
        <p:nvSpPr>
          <p:cNvPr id="261" name="Google Shape;261;p36"/>
          <p:cNvSpPr txBox="1"/>
          <p:nvPr/>
        </p:nvSpPr>
        <p:spPr>
          <a:xfrm>
            <a:off x="228600" y="2449511"/>
            <a:ext cx="1589700" cy="645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2"/>
                </a:solidFill>
                <a:latin typeface="Cal Sans"/>
                <a:ea typeface="Cal Sans"/>
                <a:cs typeface="Cal Sans"/>
                <a:sym typeface="Cal Sans"/>
              </a:rPr>
              <a:t>This is Venus</a:t>
            </a:r>
            <a:endParaRPr sz="1600">
              <a:solidFill>
                <a:schemeClr val="dk2"/>
              </a:solidFill>
              <a:latin typeface="Cal Sans"/>
              <a:ea typeface="Cal Sans"/>
              <a:cs typeface="Cal Sans"/>
              <a:sym typeface="Cal Sans"/>
            </a:endParaRPr>
          </a:p>
        </p:txBody>
      </p:sp>
      <p:sp>
        <p:nvSpPr>
          <p:cNvPr id="262" name="Google Shape;262;p36"/>
          <p:cNvSpPr txBox="1"/>
          <p:nvPr/>
        </p:nvSpPr>
        <p:spPr>
          <a:xfrm>
            <a:off x="1939023" y="2449511"/>
            <a:ext cx="1589700" cy="645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2"/>
                </a:solidFill>
                <a:latin typeface="Cal Sans"/>
                <a:ea typeface="Cal Sans"/>
                <a:cs typeface="Cal Sans"/>
                <a:sym typeface="Cal Sans"/>
              </a:rPr>
              <a:t>This is Earth</a:t>
            </a:r>
            <a:endParaRPr sz="1600">
              <a:solidFill>
                <a:schemeClr val="dk2"/>
              </a:solidFill>
              <a:latin typeface="Cal Sans"/>
              <a:ea typeface="Cal Sans"/>
              <a:cs typeface="Cal Sans"/>
              <a:sym typeface="Cal Sans"/>
            </a:endParaRPr>
          </a:p>
        </p:txBody>
      </p:sp>
      <p:sp>
        <p:nvSpPr>
          <p:cNvPr id="263" name="Google Shape;263;p36"/>
          <p:cNvSpPr txBox="1"/>
          <p:nvPr/>
        </p:nvSpPr>
        <p:spPr>
          <a:xfrm>
            <a:off x="3648470" y="2449511"/>
            <a:ext cx="1589700" cy="645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2"/>
                </a:solidFill>
                <a:latin typeface="Cal Sans"/>
                <a:ea typeface="Cal Sans"/>
                <a:cs typeface="Cal Sans"/>
                <a:sym typeface="Cal Sans"/>
              </a:rPr>
              <a:t>This is Mars</a:t>
            </a:r>
            <a:endParaRPr sz="1600">
              <a:solidFill>
                <a:schemeClr val="dk2"/>
              </a:solidFill>
              <a:latin typeface="Cal Sans"/>
              <a:ea typeface="Cal Sans"/>
              <a:cs typeface="Cal Sans"/>
              <a:sym typeface="Cal Sans"/>
            </a:endParaRPr>
          </a:p>
        </p:txBody>
      </p:sp>
      <p:sp>
        <p:nvSpPr>
          <p:cNvPr id="264" name="Google Shape;264;p36"/>
          <p:cNvSpPr txBox="1"/>
          <p:nvPr/>
        </p:nvSpPr>
        <p:spPr>
          <a:xfrm>
            <a:off x="5357405" y="2449511"/>
            <a:ext cx="1589700" cy="645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2"/>
                </a:solidFill>
                <a:latin typeface="Cal Sans"/>
                <a:ea typeface="Cal Sans"/>
                <a:cs typeface="Cal Sans"/>
                <a:sym typeface="Cal Sans"/>
              </a:rPr>
              <a:t>This is Jupiter</a:t>
            </a:r>
            <a:endParaRPr sz="1600">
              <a:solidFill>
                <a:schemeClr val="dk2"/>
              </a:solidFill>
              <a:latin typeface="Cal Sans"/>
              <a:ea typeface="Cal Sans"/>
              <a:cs typeface="Cal Sans"/>
              <a:sym typeface="Cal Sans"/>
            </a:endParaRPr>
          </a:p>
        </p:txBody>
      </p:sp>
      <p:sp>
        <p:nvSpPr>
          <p:cNvPr id="265" name="Google Shape;265;p36"/>
          <p:cNvSpPr txBox="1"/>
          <p:nvPr/>
        </p:nvSpPr>
        <p:spPr>
          <a:xfrm>
            <a:off x="7066852" y="2449511"/>
            <a:ext cx="1589700" cy="645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2"/>
                </a:solidFill>
                <a:latin typeface="Cal Sans"/>
                <a:ea typeface="Cal Sans"/>
                <a:cs typeface="Cal Sans"/>
                <a:sym typeface="Cal Sans"/>
              </a:rPr>
              <a:t>This is Saturn</a:t>
            </a:r>
            <a:endParaRPr sz="1600">
              <a:solidFill>
                <a:schemeClr val="dk2"/>
              </a:solidFill>
              <a:latin typeface="Cal Sans"/>
              <a:ea typeface="Cal Sans"/>
              <a:cs typeface="Cal Sans"/>
              <a:sym typeface="Cal Sans"/>
            </a:endParaRPr>
          </a:p>
        </p:txBody>
      </p:sp>
      <p:cxnSp>
        <p:nvCxnSpPr>
          <p:cNvPr id="266" name="Google Shape;266;p36"/>
          <p:cNvCxnSpPr>
            <a:stCxn id="267" idx="2"/>
          </p:cNvCxnSpPr>
          <p:nvPr/>
        </p:nvCxnSpPr>
        <p:spPr>
          <a:xfrm>
            <a:off x="307550" y="3255500"/>
            <a:ext cx="8310000" cy="0"/>
          </a:xfrm>
          <a:prstGeom prst="straightConnector1">
            <a:avLst/>
          </a:prstGeom>
          <a:noFill/>
          <a:ln w="9525" cap="flat" cmpd="sng">
            <a:solidFill>
              <a:schemeClr val="dk2"/>
            </a:solidFill>
            <a:prstDash val="solid"/>
            <a:round/>
            <a:headEnd type="none" w="med" len="med"/>
            <a:tailEnd type="none" w="med" len="med"/>
          </a:ln>
        </p:spPr>
      </p:cxnSp>
      <p:sp>
        <p:nvSpPr>
          <p:cNvPr id="268" name="Google Shape;268;p36"/>
          <p:cNvSpPr txBox="1"/>
          <p:nvPr/>
        </p:nvSpPr>
        <p:spPr>
          <a:xfrm>
            <a:off x="1938048" y="3364875"/>
            <a:ext cx="1589700" cy="13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Reddit Sans"/>
                <a:ea typeface="Reddit Sans"/>
                <a:cs typeface="Reddit Sans"/>
                <a:sym typeface="Reddit Sans"/>
              </a:rPr>
              <a:t>Earth is the third planet from the Sun and the only one that harbors life in the Solar System</a:t>
            </a:r>
            <a:endParaRPr sz="1200">
              <a:solidFill>
                <a:schemeClr val="dk2"/>
              </a:solidFill>
              <a:latin typeface="Reddit Sans"/>
              <a:ea typeface="Reddit Sans"/>
              <a:cs typeface="Reddit Sans"/>
              <a:sym typeface="Reddit Sans"/>
            </a:endParaRPr>
          </a:p>
        </p:txBody>
      </p:sp>
      <p:sp>
        <p:nvSpPr>
          <p:cNvPr id="269" name="Google Shape;269;p36"/>
          <p:cNvSpPr txBox="1"/>
          <p:nvPr/>
        </p:nvSpPr>
        <p:spPr>
          <a:xfrm>
            <a:off x="3647495" y="3364875"/>
            <a:ext cx="1589700" cy="13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Reddit Sans"/>
                <a:ea typeface="Reddit Sans"/>
                <a:cs typeface="Reddit Sans"/>
                <a:sym typeface="Reddit Sans"/>
              </a:rPr>
              <a:t>Despite being red, Mars is actually a cold place. It’s full of iron oxide dust, which gives the planet its reddish cast</a:t>
            </a:r>
            <a:endParaRPr sz="1200">
              <a:solidFill>
                <a:schemeClr val="dk2"/>
              </a:solidFill>
              <a:latin typeface="Reddit Sans"/>
              <a:ea typeface="Reddit Sans"/>
              <a:cs typeface="Reddit Sans"/>
              <a:sym typeface="Reddit Sans"/>
            </a:endParaRPr>
          </a:p>
        </p:txBody>
      </p:sp>
      <p:sp>
        <p:nvSpPr>
          <p:cNvPr id="270" name="Google Shape;270;p36"/>
          <p:cNvSpPr txBox="1"/>
          <p:nvPr/>
        </p:nvSpPr>
        <p:spPr>
          <a:xfrm>
            <a:off x="5357405" y="3364875"/>
            <a:ext cx="1589700" cy="13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Reddit Sans"/>
                <a:ea typeface="Reddit Sans"/>
                <a:cs typeface="Reddit Sans"/>
                <a:sym typeface="Reddit Sans"/>
              </a:rPr>
              <a:t>Jupiter is  the fourth-brightest object in the night sky. It was named after the Roman god of the skies and lightning</a:t>
            </a:r>
            <a:endParaRPr sz="1200">
              <a:solidFill>
                <a:schemeClr val="dk2"/>
              </a:solidFill>
              <a:latin typeface="Reddit Sans"/>
              <a:ea typeface="Reddit Sans"/>
              <a:cs typeface="Reddit Sans"/>
              <a:sym typeface="Reddit Sans"/>
            </a:endParaRPr>
          </a:p>
        </p:txBody>
      </p:sp>
      <p:sp>
        <p:nvSpPr>
          <p:cNvPr id="271" name="Google Shape;271;p36"/>
          <p:cNvSpPr txBox="1"/>
          <p:nvPr/>
        </p:nvSpPr>
        <p:spPr>
          <a:xfrm>
            <a:off x="7066852" y="3364875"/>
            <a:ext cx="1589700" cy="13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Reddit Sans"/>
                <a:ea typeface="Reddit Sans"/>
                <a:cs typeface="Reddit Sans"/>
                <a:sym typeface="Reddit Sans"/>
              </a:rPr>
              <a:t>Saturn is a gas giant and has several rings. It’s composed mostly of hydrogen and helium</a:t>
            </a:r>
            <a:endParaRPr sz="1200">
              <a:solidFill>
                <a:schemeClr val="dk2"/>
              </a:solidFill>
              <a:latin typeface="Reddit Sans"/>
              <a:ea typeface="Reddit Sans"/>
              <a:cs typeface="Reddit Sans"/>
              <a:sym typeface="Reddit Sans"/>
            </a:endParaRPr>
          </a:p>
        </p:txBody>
      </p:sp>
      <p:sp>
        <p:nvSpPr>
          <p:cNvPr id="267" name="Google Shape;267;p36"/>
          <p:cNvSpPr/>
          <p:nvPr/>
        </p:nvSpPr>
        <p:spPr>
          <a:xfrm>
            <a:off x="307550" y="3207800"/>
            <a:ext cx="95400" cy="9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a:ea typeface="IBM Plex Sans"/>
              <a:cs typeface="IBM Plex Sans"/>
              <a:sym typeface="IBM Plex Sans"/>
            </a:endParaRPr>
          </a:p>
        </p:txBody>
      </p:sp>
      <p:sp>
        <p:nvSpPr>
          <p:cNvPr id="272" name="Google Shape;272;p36"/>
          <p:cNvSpPr/>
          <p:nvPr/>
        </p:nvSpPr>
        <p:spPr>
          <a:xfrm>
            <a:off x="2038175" y="3207800"/>
            <a:ext cx="95400" cy="9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a:ea typeface="IBM Plex Sans"/>
              <a:cs typeface="IBM Plex Sans"/>
              <a:sym typeface="IBM Plex Sans"/>
            </a:endParaRPr>
          </a:p>
        </p:txBody>
      </p:sp>
      <p:sp>
        <p:nvSpPr>
          <p:cNvPr id="273" name="Google Shape;273;p36"/>
          <p:cNvSpPr/>
          <p:nvPr/>
        </p:nvSpPr>
        <p:spPr>
          <a:xfrm>
            <a:off x="3730075" y="3207800"/>
            <a:ext cx="95400" cy="9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a:ea typeface="IBM Plex Sans"/>
              <a:cs typeface="IBM Plex Sans"/>
              <a:sym typeface="IBM Plex Sans"/>
            </a:endParaRPr>
          </a:p>
        </p:txBody>
      </p:sp>
      <p:sp>
        <p:nvSpPr>
          <p:cNvPr id="274" name="Google Shape;274;p36"/>
          <p:cNvSpPr/>
          <p:nvPr/>
        </p:nvSpPr>
        <p:spPr>
          <a:xfrm>
            <a:off x="5453250" y="3207800"/>
            <a:ext cx="95400" cy="9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a:ea typeface="IBM Plex Sans"/>
              <a:cs typeface="IBM Plex Sans"/>
              <a:sym typeface="IBM Plex Sans"/>
            </a:endParaRPr>
          </a:p>
        </p:txBody>
      </p:sp>
      <p:sp>
        <p:nvSpPr>
          <p:cNvPr id="275" name="Google Shape;275;p36"/>
          <p:cNvSpPr/>
          <p:nvPr/>
        </p:nvSpPr>
        <p:spPr>
          <a:xfrm>
            <a:off x="7176425" y="3207800"/>
            <a:ext cx="95400" cy="95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a:ea typeface="IBM Plex Sans"/>
              <a:cs typeface="IBM Plex Sans"/>
              <a:sym typeface="IBM Plex Sans"/>
            </a:endParaRPr>
          </a:p>
        </p:txBody>
      </p:sp>
      <p:sp>
        <p:nvSpPr>
          <p:cNvPr id="276" name="Google Shape;276;p36"/>
          <p:cNvSpPr txBox="1"/>
          <p:nvPr/>
        </p:nvSpPr>
        <p:spPr>
          <a:xfrm>
            <a:off x="228600" y="3364875"/>
            <a:ext cx="1589700" cy="13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Reddit Sans"/>
                <a:ea typeface="Reddit Sans"/>
                <a:cs typeface="Reddit Sans"/>
                <a:sym typeface="Reddit Sans"/>
              </a:rPr>
              <a:t>Venus has a beautiful name and is the second planet from the Sun. It’s terribly hot, even hotter than Mercury</a:t>
            </a:r>
            <a:endParaRPr sz="1200">
              <a:solidFill>
                <a:schemeClr val="dk2"/>
              </a:solidFill>
              <a:latin typeface="Reddit Sans"/>
              <a:ea typeface="Reddit Sans"/>
              <a:cs typeface="Reddit Sans"/>
              <a:sym typeface="Reddit Sans"/>
            </a:endParaRPr>
          </a:p>
        </p:txBody>
      </p:sp>
      <p:sp>
        <p:nvSpPr>
          <p:cNvPr id="277" name="Google Shape;277;p36"/>
          <p:cNvSpPr txBox="1">
            <a:spLocks noGrp="1"/>
          </p:cNvSpPr>
          <p:nvPr>
            <p:ph type="title" idx="4294967295"/>
          </p:nvPr>
        </p:nvSpPr>
        <p:spPr>
          <a:xfrm>
            <a:off x="228600" y="2149994"/>
            <a:ext cx="932400" cy="4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rPr>
              <a:t>01</a:t>
            </a:r>
            <a:endParaRPr sz="2000">
              <a:solidFill>
                <a:schemeClr val="dk2"/>
              </a:solidFill>
            </a:endParaRPr>
          </a:p>
        </p:txBody>
      </p:sp>
      <p:sp>
        <p:nvSpPr>
          <p:cNvPr id="278" name="Google Shape;278;p36"/>
          <p:cNvSpPr txBox="1">
            <a:spLocks noGrp="1"/>
          </p:cNvSpPr>
          <p:nvPr>
            <p:ph type="title" idx="4294967295"/>
          </p:nvPr>
        </p:nvSpPr>
        <p:spPr>
          <a:xfrm>
            <a:off x="1965556" y="2149994"/>
            <a:ext cx="932400" cy="4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rPr>
              <a:t>02</a:t>
            </a:r>
            <a:endParaRPr sz="2000">
              <a:solidFill>
                <a:schemeClr val="dk2"/>
              </a:solidFill>
            </a:endParaRPr>
          </a:p>
        </p:txBody>
      </p:sp>
      <p:sp>
        <p:nvSpPr>
          <p:cNvPr id="279" name="Google Shape;279;p36"/>
          <p:cNvSpPr txBox="1">
            <a:spLocks noGrp="1"/>
          </p:cNvSpPr>
          <p:nvPr>
            <p:ph type="title" idx="4294967295"/>
          </p:nvPr>
        </p:nvSpPr>
        <p:spPr>
          <a:xfrm>
            <a:off x="3702513" y="2149994"/>
            <a:ext cx="932400" cy="4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rPr>
              <a:t>03</a:t>
            </a:r>
            <a:endParaRPr sz="2000">
              <a:solidFill>
                <a:schemeClr val="dk2"/>
              </a:solidFill>
            </a:endParaRPr>
          </a:p>
        </p:txBody>
      </p:sp>
      <p:sp>
        <p:nvSpPr>
          <p:cNvPr id="280" name="Google Shape;280;p36"/>
          <p:cNvSpPr txBox="1">
            <a:spLocks noGrp="1"/>
          </p:cNvSpPr>
          <p:nvPr>
            <p:ph type="title" idx="4294967295"/>
          </p:nvPr>
        </p:nvSpPr>
        <p:spPr>
          <a:xfrm>
            <a:off x="5439469" y="2149994"/>
            <a:ext cx="932400" cy="4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rPr>
              <a:t>04</a:t>
            </a:r>
            <a:endParaRPr sz="2000">
              <a:solidFill>
                <a:schemeClr val="dk2"/>
              </a:solidFill>
            </a:endParaRPr>
          </a:p>
        </p:txBody>
      </p:sp>
      <p:sp>
        <p:nvSpPr>
          <p:cNvPr id="281" name="Google Shape;281;p36"/>
          <p:cNvSpPr txBox="1">
            <a:spLocks noGrp="1"/>
          </p:cNvSpPr>
          <p:nvPr>
            <p:ph type="title" idx="4294967295"/>
          </p:nvPr>
        </p:nvSpPr>
        <p:spPr>
          <a:xfrm>
            <a:off x="7176425" y="2149994"/>
            <a:ext cx="932400" cy="44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rPr>
              <a:t>05</a:t>
            </a:r>
            <a:endParaRPr sz="20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txBox="1"/>
          <p:nvPr/>
        </p:nvSpPr>
        <p:spPr>
          <a:xfrm>
            <a:off x="841108" y="1141975"/>
            <a:ext cx="21651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2"/>
                </a:solidFill>
                <a:latin typeface="Cal Sans"/>
                <a:ea typeface="Cal Sans"/>
                <a:cs typeface="Cal Sans"/>
                <a:sym typeface="Cal Sans"/>
              </a:rPr>
              <a:t>Mars</a:t>
            </a:r>
            <a:endParaRPr sz="2000">
              <a:solidFill>
                <a:schemeClr val="dk2"/>
              </a:solidFill>
              <a:latin typeface="Cal Sans"/>
              <a:ea typeface="Cal Sans"/>
              <a:cs typeface="Cal Sans"/>
              <a:sym typeface="Cal Sans"/>
            </a:endParaRPr>
          </a:p>
        </p:txBody>
      </p:sp>
      <p:sp>
        <p:nvSpPr>
          <p:cNvPr id="287" name="Google Shape;287;p37"/>
          <p:cNvSpPr txBox="1">
            <a:spLocks noGrp="1"/>
          </p:cNvSpPr>
          <p:nvPr>
            <p:ph type="title"/>
          </p:nvPr>
        </p:nvSpPr>
        <p:spPr>
          <a:xfrm>
            <a:off x="228600" y="227725"/>
            <a:ext cx="8686800" cy="7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are useful</a:t>
            </a:r>
            <a:endParaRPr/>
          </a:p>
        </p:txBody>
      </p:sp>
      <p:sp>
        <p:nvSpPr>
          <p:cNvPr id="288" name="Google Shape;288;p37"/>
          <p:cNvSpPr txBox="1"/>
          <p:nvPr/>
        </p:nvSpPr>
        <p:spPr>
          <a:xfrm>
            <a:off x="841100" y="1635873"/>
            <a:ext cx="2165100" cy="42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Reddit Sans"/>
                <a:ea typeface="Reddit Sans"/>
                <a:cs typeface="Reddit Sans"/>
                <a:sym typeface="Reddit Sans"/>
              </a:rPr>
              <a:t>Mars is a red planet</a:t>
            </a:r>
            <a:endParaRPr>
              <a:solidFill>
                <a:schemeClr val="dk2"/>
              </a:solidFill>
              <a:latin typeface="Reddit Sans"/>
              <a:ea typeface="Reddit Sans"/>
              <a:cs typeface="Reddit Sans"/>
              <a:sym typeface="Reddit Sans"/>
            </a:endParaRPr>
          </a:p>
        </p:txBody>
      </p:sp>
      <p:grpSp>
        <p:nvGrpSpPr>
          <p:cNvPr id="289" name="Google Shape;289;p37"/>
          <p:cNvGrpSpPr/>
          <p:nvPr/>
        </p:nvGrpSpPr>
        <p:grpSpPr>
          <a:xfrm>
            <a:off x="3135100" y="2964563"/>
            <a:ext cx="493200" cy="493200"/>
            <a:chOff x="3135100" y="2964563"/>
            <a:chExt cx="493200" cy="493200"/>
          </a:xfrm>
        </p:grpSpPr>
        <p:sp>
          <p:nvSpPr>
            <p:cNvPr id="290" name="Google Shape;290;p37"/>
            <p:cNvSpPr/>
            <p:nvPr/>
          </p:nvSpPr>
          <p:spPr>
            <a:xfrm>
              <a:off x="3135100" y="2964563"/>
              <a:ext cx="493200" cy="49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3236544" y="3077319"/>
              <a:ext cx="290313" cy="287856"/>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37"/>
          <p:cNvGrpSpPr/>
          <p:nvPr/>
        </p:nvGrpSpPr>
        <p:grpSpPr>
          <a:xfrm>
            <a:off x="3135100" y="3859438"/>
            <a:ext cx="493200" cy="493200"/>
            <a:chOff x="3135100" y="3859438"/>
            <a:chExt cx="493200" cy="493200"/>
          </a:xfrm>
        </p:grpSpPr>
        <p:sp>
          <p:nvSpPr>
            <p:cNvPr id="293" name="Google Shape;293;p37"/>
            <p:cNvSpPr/>
            <p:nvPr/>
          </p:nvSpPr>
          <p:spPr>
            <a:xfrm>
              <a:off x="3135100" y="3859438"/>
              <a:ext cx="493200" cy="49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3259892" y="3948563"/>
              <a:ext cx="243616" cy="31497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7"/>
          <p:cNvGrpSpPr/>
          <p:nvPr/>
        </p:nvGrpSpPr>
        <p:grpSpPr>
          <a:xfrm>
            <a:off x="3130838" y="2036850"/>
            <a:ext cx="493200" cy="493200"/>
            <a:chOff x="3130838" y="2036850"/>
            <a:chExt cx="493200" cy="493200"/>
          </a:xfrm>
        </p:grpSpPr>
        <p:sp>
          <p:nvSpPr>
            <p:cNvPr id="296" name="Google Shape;296;p37"/>
            <p:cNvSpPr/>
            <p:nvPr/>
          </p:nvSpPr>
          <p:spPr>
            <a:xfrm>
              <a:off x="3130838" y="2036850"/>
              <a:ext cx="493200" cy="49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37"/>
            <p:cNvGrpSpPr/>
            <p:nvPr/>
          </p:nvGrpSpPr>
          <p:grpSpPr>
            <a:xfrm>
              <a:off x="3259906" y="2151163"/>
              <a:ext cx="243611" cy="264330"/>
              <a:chOff x="-42778750" y="2320125"/>
              <a:chExt cx="285125" cy="309375"/>
            </a:xfrm>
          </p:grpSpPr>
          <p:sp>
            <p:nvSpPr>
              <p:cNvPr id="298" name="Google Shape;298;p37"/>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1" name="Google Shape;301;p37"/>
          <p:cNvGrpSpPr/>
          <p:nvPr/>
        </p:nvGrpSpPr>
        <p:grpSpPr>
          <a:xfrm>
            <a:off x="3130813" y="1265825"/>
            <a:ext cx="493200" cy="493200"/>
            <a:chOff x="3130813" y="1265825"/>
            <a:chExt cx="493200" cy="493200"/>
          </a:xfrm>
        </p:grpSpPr>
        <p:sp>
          <p:nvSpPr>
            <p:cNvPr id="302" name="Google Shape;302;p37"/>
            <p:cNvSpPr/>
            <p:nvPr/>
          </p:nvSpPr>
          <p:spPr>
            <a:xfrm>
              <a:off x="3130813" y="1265825"/>
              <a:ext cx="493200" cy="49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3255637" y="1382598"/>
              <a:ext cx="243636" cy="279824"/>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37"/>
          <p:cNvSpPr txBox="1"/>
          <p:nvPr/>
        </p:nvSpPr>
        <p:spPr>
          <a:xfrm>
            <a:off x="841108" y="2036850"/>
            <a:ext cx="21651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2"/>
                </a:solidFill>
                <a:latin typeface="Cal Sans"/>
                <a:ea typeface="Cal Sans"/>
                <a:cs typeface="Cal Sans"/>
                <a:sym typeface="Cal Sans"/>
              </a:rPr>
              <a:t>Mercury</a:t>
            </a:r>
            <a:endParaRPr sz="2000">
              <a:solidFill>
                <a:schemeClr val="dk2"/>
              </a:solidFill>
              <a:latin typeface="Cal Sans"/>
              <a:ea typeface="Cal Sans"/>
              <a:cs typeface="Cal Sans"/>
              <a:sym typeface="Cal Sans"/>
            </a:endParaRPr>
          </a:p>
        </p:txBody>
      </p:sp>
      <p:sp>
        <p:nvSpPr>
          <p:cNvPr id="305" name="Google Shape;305;p37"/>
          <p:cNvSpPr txBox="1"/>
          <p:nvPr/>
        </p:nvSpPr>
        <p:spPr>
          <a:xfrm>
            <a:off x="841100" y="2530748"/>
            <a:ext cx="2165100" cy="42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Reddit Sans"/>
                <a:ea typeface="Reddit Sans"/>
                <a:cs typeface="Reddit Sans"/>
                <a:sym typeface="Reddit Sans"/>
              </a:rPr>
              <a:t>Mercury is very small</a:t>
            </a:r>
            <a:endParaRPr>
              <a:solidFill>
                <a:schemeClr val="dk2"/>
              </a:solidFill>
              <a:latin typeface="Reddit Sans"/>
              <a:ea typeface="Reddit Sans"/>
              <a:cs typeface="Reddit Sans"/>
              <a:sym typeface="Reddit Sans"/>
            </a:endParaRPr>
          </a:p>
        </p:txBody>
      </p:sp>
      <p:sp>
        <p:nvSpPr>
          <p:cNvPr id="306" name="Google Shape;306;p37"/>
          <p:cNvSpPr txBox="1"/>
          <p:nvPr/>
        </p:nvSpPr>
        <p:spPr>
          <a:xfrm>
            <a:off x="841108" y="2931725"/>
            <a:ext cx="21651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2"/>
                </a:solidFill>
                <a:latin typeface="Cal Sans"/>
                <a:ea typeface="Cal Sans"/>
                <a:cs typeface="Cal Sans"/>
                <a:sym typeface="Cal Sans"/>
              </a:rPr>
              <a:t>Venus</a:t>
            </a:r>
            <a:endParaRPr sz="2000">
              <a:solidFill>
                <a:schemeClr val="dk2"/>
              </a:solidFill>
              <a:latin typeface="Cal Sans"/>
              <a:ea typeface="Cal Sans"/>
              <a:cs typeface="Cal Sans"/>
              <a:sym typeface="Cal Sans"/>
            </a:endParaRPr>
          </a:p>
        </p:txBody>
      </p:sp>
      <p:sp>
        <p:nvSpPr>
          <p:cNvPr id="307" name="Google Shape;307;p37"/>
          <p:cNvSpPr txBox="1"/>
          <p:nvPr/>
        </p:nvSpPr>
        <p:spPr>
          <a:xfrm>
            <a:off x="841100" y="3425623"/>
            <a:ext cx="2165100" cy="42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Reddit Sans"/>
                <a:ea typeface="Reddit Sans"/>
                <a:cs typeface="Reddit Sans"/>
                <a:sym typeface="Reddit Sans"/>
              </a:rPr>
              <a:t>Venus is a hot planet</a:t>
            </a:r>
            <a:endParaRPr>
              <a:solidFill>
                <a:schemeClr val="dk2"/>
              </a:solidFill>
              <a:latin typeface="Reddit Sans"/>
              <a:ea typeface="Reddit Sans"/>
              <a:cs typeface="Reddit Sans"/>
              <a:sym typeface="Reddit Sans"/>
            </a:endParaRPr>
          </a:p>
        </p:txBody>
      </p:sp>
      <p:sp>
        <p:nvSpPr>
          <p:cNvPr id="308" name="Google Shape;308;p37"/>
          <p:cNvSpPr txBox="1"/>
          <p:nvPr/>
        </p:nvSpPr>
        <p:spPr>
          <a:xfrm>
            <a:off x="841108" y="3826600"/>
            <a:ext cx="21651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2"/>
                </a:solidFill>
                <a:latin typeface="Cal Sans"/>
                <a:ea typeface="Cal Sans"/>
                <a:cs typeface="Cal Sans"/>
                <a:sym typeface="Cal Sans"/>
              </a:rPr>
              <a:t>Jupiter</a:t>
            </a:r>
            <a:endParaRPr sz="2000">
              <a:solidFill>
                <a:schemeClr val="dk2"/>
              </a:solidFill>
              <a:latin typeface="Cal Sans"/>
              <a:ea typeface="Cal Sans"/>
              <a:cs typeface="Cal Sans"/>
              <a:sym typeface="Cal Sans"/>
            </a:endParaRPr>
          </a:p>
        </p:txBody>
      </p:sp>
      <p:sp>
        <p:nvSpPr>
          <p:cNvPr id="309" name="Google Shape;309;p37"/>
          <p:cNvSpPr txBox="1"/>
          <p:nvPr/>
        </p:nvSpPr>
        <p:spPr>
          <a:xfrm>
            <a:off x="841100" y="4320498"/>
            <a:ext cx="2165100" cy="42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Reddit Sans"/>
                <a:ea typeface="Reddit Sans"/>
                <a:cs typeface="Reddit Sans"/>
                <a:sym typeface="Reddit Sans"/>
              </a:rPr>
              <a:t>Jupiter is a gas giant</a:t>
            </a:r>
            <a:endParaRPr>
              <a:solidFill>
                <a:schemeClr val="dk2"/>
              </a:solidFill>
              <a:latin typeface="Reddit Sans"/>
              <a:ea typeface="Reddit Sans"/>
              <a:cs typeface="Reddit Sans"/>
              <a:sym typeface="Reddit Sans"/>
            </a:endParaRPr>
          </a:p>
        </p:txBody>
      </p:sp>
      <p:sp>
        <p:nvSpPr>
          <p:cNvPr id="310" name="Google Shape;310;p37"/>
          <p:cNvSpPr/>
          <p:nvPr/>
        </p:nvSpPr>
        <p:spPr>
          <a:xfrm>
            <a:off x="5425588" y="2653763"/>
            <a:ext cx="176700" cy="17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eddit Sans"/>
              <a:ea typeface="Reddit Sans"/>
              <a:cs typeface="Reddit Sans"/>
              <a:sym typeface="Reddit Sans"/>
            </a:endParaRPr>
          </a:p>
        </p:txBody>
      </p:sp>
      <p:cxnSp>
        <p:nvCxnSpPr>
          <p:cNvPr id="311" name="Google Shape;311;p37"/>
          <p:cNvCxnSpPr>
            <a:stCxn id="302" idx="6"/>
            <a:endCxn id="310" idx="0"/>
          </p:cNvCxnSpPr>
          <p:nvPr/>
        </p:nvCxnSpPr>
        <p:spPr>
          <a:xfrm>
            <a:off x="3624013" y="1512425"/>
            <a:ext cx="1890000" cy="1141200"/>
          </a:xfrm>
          <a:prstGeom prst="bentConnector2">
            <a:avLst/>
          </a:prstGeom>
          <a:noFill/>
          <a:ln w="9525" cap="flat" cmpd="sng">
            <a:solidFill>
              <a:schemeClr val="dk2"/>
            </a:solidFill>
            <a:prstDash val="solid"/>
            <a:round/>
            <a:headEnd type="none" w="med" len="med"/>
            <a:tailEnd type="none" w="med" len="med"/>
          </a:ln>
        </p:spPr>
      </p:cxnSp>
      <p:cxnSp>
        <p:nvCxnSpPr>
          <p:cNvPr id="312" name="Google Shape;312;p37"/>
          <p:cNvCxnSpPr>
            <a:stCxn id="296" idx="6"/>
            <a:endCxn id="310" idx="2"/>
          </p:cNvCxnSpPr>
          <p:nvPr/>
        </p:nvCxnSpPr>
        <p:spPr>
          <a:xfrm>
            <a:off x="3624038" y="2283450"/>
            <a:ext cx="1801500" cy="458700"/>
          </a:xfrm>
          <a:prstGeom prst="bentConnector3">
            <a:avLst>
              <a:gd name="adj1" fmla="val 49999"/>
            </a:avLst>
          </a:prstGeom>
          <a:noFill/>
          <a:ln w="9525" cap="flat" cmpd="sng">
            <a:solidFill>
              <a:schemeClr val="dk2"/>
            </a:solidFill>
            <a:prstDash val="solid"/>
            <a:round/>
            <a:headEnd type="none" w="med" len="med"/>
            <a:tailEnd type="none" w="med" len="med"/>
          </a:ln>
        </p:spPr>
      </p:cxnSp>
      <p:cxnSp>
        <p:nvCxnSpPr>
          <p:cNvPr id="313" name="Google Shape;313;p37"/>
          <p:cNvCxnSpPr>
            <a:stCxn id="290" idx="6"/>
            <a:endCxn id="310" idx="2"/>
          </p:cNvCxnSpPr>
          <p:nvPr/>
        </p:nvCxnSpPr>
        <p:spPr>
          <a:xfrm rot="10800000" flipH="1">
            <a:off x="3628300" y="2741963"/>
            <a:ext cx="1797300" cy="469200"/>
          </a:xfrm>
          <a:prstGeom prst="bentConnector3">
            <a:avLst>
              <a:gd name="adj1" fmla="val 49997"/>
            </a:avLst>
          </a:prstGeom>
          <a:noFill/>
          <a:ln w="9525" cap="flat" cmpd="sng">
            <a:solidFill>
              <a:schemeClr val="dk2"/>
            </a:solidFill>
            <a:prstDash val="solid"/>
            <a:round/>
            <a:headEnd type="none" w="med" len="med"/>
            <a:tailEnd type="none" w="med" len="med"/>
          </a:ln>
        </p:spPr>
      </p:cxnSp>
      <p:cxnSp>
        <p:nvCxnSpPr>
          <p:cNvPr id="314" name="Google Shape;314;p37"/>
          <p:cNvCxnSpPr>
            <a:stCxn id="293" idx="6"/>
            <a:endCxn id="310" idx="4"/>
          </p:cNvCxnSpPr>
          <p:nvPr/>
        </p:nvCxnSpPr>
        <p:spPr>
          <a:xfrm rot="10800000" flipH="1">
            <a:off x="3628300" y="2830438"/>
            <a:ext cx="1885500" cy="1275600"/>
          </a:xfrm>
          <a:prstGeom prst="bent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8"/>
          <p:cNvSpPr txBox="1">
            <a:spLocks noGrp="1"/>
          </p:cNvSpPr>
          <p:nvPr>
            <p:ph type="title"/>
          </p:nvPr>
        </p:nvSpPr>
        <p:spPr>
          <a:xfrm>
            <a:off x="228600" y="227725"/>
            <a:ext cx="8686800" cy="7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tables and charts </a:t>
            </a:r>
            <a:endParaRPr/>
          </a:p>
        </p:txBody>
      </p:sp>
      <p:graphicFrame>
        <p:nvGraphicFramePr>
          <p:cNvPr id="320" name="Google Shape;320;p38"/>
          <p:cNvGraphicFramePr/>
          <p:nvPr/>
        </p:nvGraphicFramePr>
        <p:xfrm>
          <a:off x="228588" y="2158485"/>
          <a:ext cx="4233900" cy="2028100"/>
        </p:xfrm>
        <a:graphic>
          <a:graphicData uri="http://schemas.openxmlformats.org/drawingml/2006/table">
            <a:tbl>
              <a:tblPr>
                <a:noFill/>
                <a:tableStyleId>{626CDCBF-050A-4547-A9AA-D9960930681C}</a:tableStyleId>
              </a:tblPr>
              <a:tblGrid>
                <a:gridCol w="204525">
                  <a:extLst>
                    <a:ext uri="{9D8B030D-6E8A-4147-A177-3AD203B41FA5}">
                      <a16:colId xmlns:a16="http://schemas.microsoft.com/office/drawing/2014/main" val="20000"/>
                    </a:ext>
                  </a:extLst>
                </a:gridCol>
                <a:gridCol w="1371075">
                  <a:extLst>
                    <a:ext uri="{9D8B030D-6E8A-4147-A177-3AD203B41FA5}">
                      <a16:colId xmlns:a16="http://schemas.microsoft.com/office/drawing/2014/main" val="20001"/>
                    </a:ext>
                  </a:extLst>
                </a:gridCol>
                <a:gridCol w="664575">
                  <a:extLst>
                    <a:ext uri="{9D8B030D-6E8A-4147-A177-3AD203B41FA5}">
                      <a16:colId xmlns:a16="http://schemas.microsoft.com/office/drawing/2014/main" val="20002"/>
                    </a:ext>
                  </a:extLst>
                </a:gridCol>
                <a:gridCol w="664575">
                  <a:extLst>
                    <a:ext uri="{9D8B030D-6E8A-4147-A177-3AD203B41FA5}">
                      <a16:colId xmlns:a16="http://schemas.microsoft.com/office/drawing/2014/main" val="20003"/>
                    </a:ext>
                  </a:extLst>
                </a:gridCol>
                <a:gridCol w="664575">
                  <a:extLst>
                    <a:ext uri="{9D8B030D-6E8A-4147-A177-3AD203B41FA5}">
                      <a16:colId xmlns:a16="http://schemas.microsoft.com/office/drawing/2014/main" val="20004"/>
                    </a:ext>
                  </a:extLst>
                </a:gridCol>
                <a:gridCol w="664575">
                  <a:extLst>
                    <a:ext uri="{9D8B030D-6E8A-4147-A177-3AD203B41FA5}">
                      <a16:colId xmlns:a16="http://schemas.microsoft.com/office/drawing/2014/main" val="20005"/>
                    </a:ext>
                  </a:extLst>
                </a:gridCol>
              </a:tblGrid>
              <a:tr h="492550">
                <a:tc gridSpan="2">
                  <a:txBody>
                    <a:bodyPr/>
                    <a:lstStyle/>
                    <a:p>
                      <a:pPr marL="0" lvl="0" indent="0" algn="l" rtl="0">
                        <a:spcBef>
                          <a:spcPts val="0"/>
                        </a:spcBef>
                        <a:spcAft>
                          <a:spcPts val="0"/>
                        </a:spcAft>
                        <a:buNone/>
                      </a:pPr>
                      <a:endParaRPr sz="100">
                        <a:solidFill>
                          <a:schemeClr val="dk2"/>
                        </a:solidFill>
                        <a:latin typeface="Reddit Sans"/>
                        <a:ea typeface="Reddit Sans"/>
                        <a:cs typeface="Reddit Sans"/>
                        <a:sym typeface="Reddit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 sz="1600">
                          <a:solidFill>
                            <a:schemeClr val="dk2"/>
                          </a:solidFill>
                          <a:latin typeface="Cal Sans"/>
                          <a:ea typeface="Cal Sans"/>
                          <a:cs typeface="Cal Sans"/>
                          <a:sym typeface="Cal Sans"/>
                        </a:rPr>
                        <a:t>A</a:t>
                      </a:r>
                      <a:endParaRPr sz="1600">
                        <a:solidFill>
                          <a:schemeClr val="dk2"/>
                        </a:solidFill>
                        <a:latin typeface="Cal Sans"/>
                        <a:ea typeface="Cal Sans"/>
                        <a:cs typeface="Cal Sans"/>
                        <a:sym typeface="Cal San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a:solidFill>
                            <a:schemeClr val="dk2"/>
                          </a:solidFill>
                          <a:latin typeface="Cal Sans"/>
                          <a:ea typeface="Cal Sans"/>
                          <a:cs typeface="Cal Sans"/>
                          <a:sym typeface="Cal Sans"/>
                        </a:rPr>
                        <a:t>B</a:t>
                      </a:r>
                      <a:endParaRPr sz="1600">
                        <a:solidFill>
                          <a:schemeClr val="dk2"/>
                        </a:solidFill>
                        <a:latin typeface="Cal Sans"/>
                        <a:ea typeface="Cal Sans"/>
                        <a:cs typeface="Cal Sans"/>
                        <a:sym typeface="Cal Sa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sz="1600">
                          <a:solidFill>
                            <a:schemeClr val="dk2"/>
                          </a:solidFill>
                          <a:latin typeface="Cal Sans"/>
                          <a:ea typeface="Cal Sans"/>
                          <a:cs typeface="Cal Sans"/>
                          <a:sym typeface="Cal Sans"/>
                        </a:rPr>
                        <a:t>C</a:t>
                      </a:r>
                      <a:endParaRPr sz="1600">
                        <a:solidFill>
                          <a:schemeClr val="dk2"/>
                        </a:solidFill>
                        <a:latin typeface="Cal Sans"/>
                        <a:ea typeface="Cal Sans"/>
                        <a:cs typeface="Cal Sans"/>
                        <a:sym typeface="Cal Sa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sz="1600">
                          <a:solidFill>
                            <a:schemeClr val="dk2"/>
                          </a:solidFill>
                          <a:latin typeface="Cal Sans"/>
                          <a:ea typeface="Cal Sans"/>
                          <a:cs typeface="Cal Sans"/>
                          <a:sym typeface="Cal Sans"/>
                        </a:rPr>
                        <a:t>D</a:t>
                      </a:r>
                      <a:endParaRPr sz="1600">
                        <a:solidFill>
                          <a:schemeClr val="dk2"/>
                        </a:solidFill>
                        <a:latin typeface="Cal Sans"/>
                        <a:ea typeface="Cal Sans"/>
                        <a:cs typeface="Cal Sans"/>
                        <a:sym typeface="Cal Sans"/>
                      </a:endParaRPr>
                    </a:p>
                  </a:txBody>
                  <a:tcPr marL="91425" marR="91425" marT="68575" marB="68575" anchor="ctr">
                    <a:lnL w="9525" cap="flat" cmpd="sng">
                      <a:solidFill>
                        <a:schemeClr val="dk2"/>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0"/>
                  </a:ext>
                </a:extLst>
              </a:tr>
              <a:tr h="511850">
                <a:tc>
                  <a:txBody>
                    <a:bodyPr/>
                    <a:lstStyle/>
                    <a:p>
                      <a:pPr marL="0" lvl="0" indent="0" algn="ctr" rtl="0">
                        <a:lnSpc>
                          <a:spcPct val="115000"/>
                        </a:lnSpc>
                        <a:spcBef>
                          <a:spcPts val="0"/>
                        </a:spcBef>
                        <a:spcAft>
                          <a:spcPts val="0"/>
                        </a:spcAft>
                        <a:buNone/>
                      </a:pPr>
                      <a:endParaRPr sz="100" b="1">
                        <a:solidFill>
                          <a:srgbClr val="333333"/>
                        </a:solidFill>
                        <a:latin typeface="DM Sans"/>
                        <a:ea typeface="DM Sans"/>
                        <a:cs typeface="DM Sans"/>
                        <a:sym typeface="DM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200">
                          <a:solidFill>
                            <a:schemeClr val="dk2"/>
                          </a:solidFill>
                          <a:latin typeface="Cal Sans"/>
                          <a:ea typeface="Cal Sans"/>
                          <a:cs typeface="Cal Sans"/>
                          <a:sym typeface="Cal Sans"/>
                        </a:rPr>
                        <a:t>Mercury</a:t>
                      </a:r>
                      <a:endParaRPr sz="1200">
                        <a:solidFill>
                          <a:schemeClr val="dk2"/>
                        </a:solidFill>
                        <a:latin typeface="Cal Sans"/>
                        <a:ea typeface="Cal Sans"/>
                        <a:cs typeface="Cal Sans"/>
                        <a:sym typeface="Cal San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0.06</a:t>
                      </a:r>
                      <a:endParaRPr sz="1200">
                        <a:solidFill>
                          <a:schemeClr val="dk2"/>
                        </a:solidFill>
                        <a:latin typeface="Reddit Sans"/>
                        <a:ea typeface="Reddit Sans"/>
                        <a:cs typeface="Reddit Sans"/>
                        <a:sym typeface="Reddit San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0.53</a:t>
                      </a:r>
                      <a:endParaRPr sz="1200">
                        <a:solidFill>
                          <a:schemeClr val="dk2"/>
                        </a:solidFill>
                        <a:latin typeface="Reddit Sans"/>
                        <a:ea typeface="Reddit Sans"/>
                        <a:cs typeface="Reddit Sans"/>
                        <a:sym typeface="Reddit Sa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0.38</a:t>
                      </a:r>
                      <a:endParaRPr sz="1200">
                        <a:solidFill>
                          <a:schemeClr val="dk2"/>
                        </a:solidFill>
                        <a:latin typeface="Reddit Sans"/>
                        <a:ea typeface="Reddit Sans"/>
                        <a:cs typeface="Reddit Sans"/>
                        <a:sym typeface="Reddit Sa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0.38</a:t>
                      </a:r>
                      <a:endParaRPr sz="1200">
                        <a:solidFill>
                          <a:schemeClr val="dk2"/>
                        </a:solidFill>
                        <a:latin typeface="Reddit Sans"/>
                        <a:ea typeface="Reddit Sans"/>
                        <a:cs typeface="Reddit Sans"/>
                        <a:sym typeface="Reddit Sans"/>
                      </a:endParaRPr>
                    </a:p>
                  </a:txBody>
                  <a:tcPr marL="91425" marR="91425" marT="68575" marB="68575" anchor="ctr">
                    <a:lnL w="9525" cap="flat" cmpd="sng">
                      <a:solidFill>
                        <a:schemeClr val="dk2"/>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1"/>
                  </a:ext>
                </a:extLst>
              </a:tr>
              <a:tr h="511850">
                <a:tc>
                  <a:txBody>
                    <a:bodyPr/>
                    <a:lstStyle/>
                    <a:p>
                      <a:pPr marL="0" lvl="0" indent="0" algn="ctr" rtl="0">
                        <a:lnSpc>
                          <a:spcPct val="115000"/>
                        </a:lnSpc>
                        <a:spcBef>
                          <a:spcPts val="0"/>
                        </a:spcBef>
                        <a:spcAft>
                          <a:spcPts val="0"/>
                        </a:spcAft>
                        <a:buNone/>
                      </a:pPr>
                      <a:endParaRPr sz="100" b="1">
                        <a:solidFill>
                          <a:srgbClr val="333333"/>
                        </a:solidFill>
                        <a:latin typeface="DM Sans"/>
                        <a:ea typeface="DM Sans"/>
                        <a:cs typeface="DM Sans"/>
                        <a:sym typeface="DM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200">
                          <a:solidFill>
                            <a:schemeClr val="dk2"/>
                          </a:solidFill>
                          <a:latin typeface="Cal Sans"/>
                          <a:ea typeface="Cal Sans"/>
                          <a:cs typeface="Cal Sans"/>
                          <a:sym typeface="Cal Sans"/>
                        </a:rPr>
                        <a:t>Mars</a:t>
                      </a:r>
                      <a:endParaRPr sz="1200">
                        <a:solidFill>
                          <a:schemeClr val="dk2"/>
                        </a:solidFill>
                        <a:latin typeface="Cal Sans"/>
                        <a:ea typeface="Cal Sans"/>
                        <a:cs typeface="Cal Sans"/>
                        <a:sym typeface="Cal San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0.11</a:t>
                      </a:r>
                      <a:endParaRPr sz="1200">
                        <a:solidFill>
                          <a:schemeClr val="dk2"/>
                        </a:solidFill>
                        <a:latin typeface="Reddit Sans"/>
                        <a:ea typeface="Reddit Sans"/>
                        <a:cs typeface="Reddit Sans"/>
                        <a:sym typeface="Reddit San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9.4</a:t>
                      </a:r>
                      <a:endParaRPr sz="1200">
                        <a:solidFill>
                          <a:schemeClr val="dk2"/>
                        </a:solidFill>
                        <a:latin typeface="Reddit Sans"/>
                        <a:ea typeface="Reddit Sans"/>
                        <a:cs typeface="Reddit Sans"/>
                        <a:sym typeface="Reddit Sa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0.53</a:t>
                      </a:r>
                      <a:endParaRPr sz="1200">
                        <a:solidFill>
                          <a:schemeClr val="dk2"/>
                        </a:solidFill>
                        <a:latin typeface="Reddit Sans"/>
                        <a:ea typeface="Reddit Sans"/>
                        <a:cs typeface="Reddit Sans"/>
                        <a:sym typeface="Reddit Sa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0.78</a:t>
                      </a:r>
                      <a:endParaRPr sz="1200">
                        <a:solidFill>
                          <a:schemeClr val="dk2"/>
                        </a:solidFill>
                        <a:latin typeface="Reddit Sans"/>
                        <a:ea typeface="Reddit Sans"/>
                        <a:cs typeface="Reddit Sans"/>
                        <a:sym typeface="Reddit Sans"/>
                      </a:endParaRPr>
                    </a:p>
                  </a:txBody>
                  <a:tcPr marL="91425" marR="91425" marT="68575" marB="68575" anchor="ctr">
                    <a:lnL w="9525" cap="flat" cmpd="sng">
                      <a:solidFill>
                        <a:schemeClr val="dk2"/>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2"/>
                  </a:ext>
                </a:extLst>
              </a:tr>
              <a:tr h="511850">
                <a:tc>
                  <a:txBody>
                    <a:bodyPr/>
                    <a:lstStyle/>
                    <a:p>
                      <a:pPr marL="0" lvl="0" indent="0" algn="ctr" rtl="0">
                        <a:lnSpc>
                          <a:spcPct val="115000"/>
                        </a:lnSpc>
                        <a:spcBef>
                          <a:spcPts val="0"/>
                        </a:spcBef>
                        <a:spcAft>
                          <a:spcPts val="0"/>
                        </a:spcAft>
                        <a:buNone/>
                      </a:pPr>
                      <a:endParaRPr sz="100" b="1">
                        <a:solidFill>
                          <a:srgbClr val="333333"/>
                        </a:solidFill>
                        <a:latin typeface="DM Sans"/>
                        <a:ea typeface="DM Sans"/>
                        <a:cs typeface="DM Sans"/>
                        <a:sym typeface="DM Sans"/>
                      </a:endParaRPr>
                    </a:p>
                  </a:txBody>
                  <a:tcPr marL="0"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200">
                          <a:solidFill>
                            <a:schemeClr val="dk2"/>
                          </a:solidFill>
                          <a:latin typeface="Cal Sans"/>
                          <a:ea typeface="Cal Sans"/>
                          <a:cs typeface="Cal Sans"/>
                          <a:sym typeface="Cal Sans"/>
                        </a:rPr>
                        <a:t>Saturn</a:t>
                      </a:r>
                      <a:endParaRPr sz="1200">
                        <a:solidFill>
                          <a:schemeClr val="dk2"/>
                        </a:solidFill>
                        <a:latin typeface="Cal Sans"/>
                        <a:ea typeface="Cal Sans"/>
                        <a:cs typeface="Cal Sans"/>
                        <a:sym typeface="Cal San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95.2</a:t>
                      </a:r>
                      <a:endParaRPr sz="1200">
                        <a:solidFill>
                          <a:schemeClr val="dk2"/>
                        </a:solidFill>
                        <a:latin typeface="Reddit Sans"/>
                        <a:ea typeface="Reddit Sans"/>
                        <a:cs typeface="Reddit Sans"/>
                        <a:sym typeface="Reddit Sans"/>
                      </a:endParaRPr>
                    </a:p>
                  </a:txBody>
                  <a:tcPr marL="91425" marR="91425" marT="68575" marB="68575" anchor="ctr">
                    <a:lnL w="9525" cap="flat" cmpd="sng">
                      <a:solidFill>
                        <a:srgbClr val="595959">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1.16</a:t>
                      </a:r>
                      <a:endParaRPr sz="1200">
                        <a:solidFill>
                          <a:schemeClr val="dk2"/>
                        </a:solidFill>
                        <a:latin typeface="Reddit Sans"/>
                        <a:ea typeface="Reddit Sans"/>
                        <a:cs typeface="Reddit Sans"/>
                        <a:sym typeface="Reddit Sa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9.4</a:t>
                      </a:r>
                      <a:endParaRPr sz="1200">
                        <a:solidFill>
                          <a:schemeClr val="dk2"/>
                        </a:solidFill>
                        <a:latin typeface="Reddit Sans"/>
                        <a:ea typeface="Reddit Sans"/>
                        <a:cs typeface="Reddit Sans"/>
                        <a:sym typeface="Reddit Sans"/>
                      </a:endParaRPr>
                    </a:p>
                  </a:txBody>
                  <a:tcPr marL="91425" marR="1168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2"/>
                          </a:solidFill>
                          <a:latin typeface="Reddit Sans"/>
                          <a:ea typeface="Reddit Sans"/>
                          <a:cs typeface="Reddit Sans"/>
                          <a:sym typeface="Reddit Sans"/>
                        </a:rPr>
                        <a:t>1.16</a:t>
                      </a:r>
                      <a:endParaRPr sz="1200">
                        <a:solidFill>
                          <a:schemeClr val="dk2"/>
                        </a:solidFill>
                        <a:latin typeface="Reddit Sans"/>
                        <a:ea typeface="Reddit Sans"/>
                        <a:cs typeface="Reddit Sans"/>
                        <a:sym typeface="Reddit Sans"/>
                      </a:endParaRPr>
                    </a:p>
                  </a:txBody>
                  <a:tcPr marL="91425" marR="91425" marT="68575" marB="68575" anchor="ctr">
                    <a:lnL w="9525" cap="flat" cmpd="sng">
                      <a:solidFill>
                        <a:schemeClr val="dk2"/>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21" name="Google Shape;321;p38"/>
          <p:cNvSpPr txBox="1"/>
          <p:nvPr/>
        </p:nvSpPr>
        <p:spPr>
          <a:xfrm>
            <a:off x="228600" y="1009200"/>
            <a:ext cx="4233900" cy="94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Reddit Sans"/>
                <a:ea typeface="Reddit Sans"/>
                <a:cs typeface="Reddit Sans"/>
                <a:sym typeface="Reddit Sans"/>
              </a:rPr>
              <a:t>Mercury is the closest planet to the Sun and the smallest one in the Solar System—it’s only a bit larger than the Moon</a:t>
            </a:r>
            <a:endParaRPr>
              <a:solidFill>
                <a:schemeClr val="dk2"/>
              </a:solidFill>
              <a:latin typeface="Reddit Sans"/>
              <a:ea typeface="Reddit Sans"/>
              <a:cs typeface="Reddit Sans"/>
              <a:sym typeface="Reddit Sans"/>
            </a:endParaRPr>
          </a:p>
        </p:txBody>
      </p:sp>
      <p:sp>
        <p:nvSpPr>
          <p:cNvPr id="322" name="Google Shape;322;p38"/>
          <p:cNvSpPr txBox="1"/>
          <p:nvPr/>
        </p:nvSpPr>
        <p:spPr>
          <a:xfrm>
            <a:off x="981900" y="4581275"/>
            <a:ext cx="7180200" cy="3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2"/>
                </a:solidFill>
                <a:latin typeface="Reddit Sans"/>
                <a:ea typeface="Reddit Sans"/>
                <a:cs typeface="Reddit Sans"/>
                <a:sym typeface="Reddit Sans"/>
              </a:rPr>
              <a:t>Follow the link in the graph to modify its data and then paste the new one here. </a:t>
            </a:r>
            <a:r>
              <a:rPr lang="en" sz="1000" b="1">
                <a:solidFill>
                  <a:schemeClr val="dk2"/>
                </a:solidFill>
                <a:uFill>
                  <a:noFill/>
                </a:uFill>
                <a:latin typeface="Reddit Sans"/>
                <a:ea typeface="Reddit Sans"/>
                <a:cs typeface="Reddit Sans"/>
                <a:sym typeface="Reddit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a:solidFill>
                <a:schemeClr val="dk2"/>
              </a:solidFill>
              <a:latin typeface="Reddit Sans"/>
              <a:ea typeface="Reddit Sans"/>
              <a:cs typeface="Reddit Sans"/>
              <a:sym typeface="Reddit Sans"/>
            </a:endParaRPr>
          </a:p>
        </p:txBody>
      </p:sp>
      <p:pic>
        <p:nvPicPr>
          <p:cNvPr id="323" name="Google Shape;323;p38" title="Gráfico">
            <a:hlinkClick r:id="rId4"/>
          </p:cNvPr>
          <p:cNvPicPr preferRelativeResize="0"/>
          <p:nvPr/>
        </p:nvPicPr>
        <p:blipFill>
          <a:blip r:embed="rId5">
            <a:alphaModFix/>
          </a:blip>
          <a:stretch>
            <a:fillRect/>
          </a:stretch>
        </p:blipFill>
        <p:spPr>
          <a:xfrm>
            <a:off x="4611227" y="1455099"/>
            <a:ext cx="4304173" cy="30527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9"/>
          <p:cNvSpPr txBox="1">
            <a:spLocks noGrp="1"/>
          </p:cNvSpPr>
          <p:nvPr>
            <p:ph type="title"/>
          </p:nvPr>
        </p:nvSpPr>
        <p:spPr>
          <a:xfrm>
            <a:off x="398447" y="2762375"/>
            <a:ext cx="3550800" cy="190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329" name="Google Shape;329;p39"/>
          <p:cNvSpPr txBox="1">
            <a:spLocks noGrp="1"/>
          </p:cNvSpPr>
          <p:nvPr>
            <p:ph type="subTitle" idx="1"/>
          </p:nvPr>
        </p:nvSpPr>
        <p:spPr>
          <a:xfrm>
            <a:off x="4376525" y="88232"/>
            <a:ext cx="4448100" cy="12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Do you have any questions?</a:t>
            </a:r>
            <a:endParaRPr b="1">
              <a:solidFill>
                <a:schemeClr val="dk2"/>
              </a:solidFill>
            </a:endParaRPr>
          </a:p>
          <a:p>
            <a:pPr marL="0" lvl="0" indent="0" algn="l" rtl="0">
              <a:spcBef>
                <a:spcPts val="1000"/>
              </a:spcBef>
              <a:spcAft>
                <a:spcPts val="0"/>
              </a:spcAft>
              <a:buNone/>
            </a:pPr>
            <a:r>
              <a:rPr lang="en">
                <a:solidFill>
                  <a:schemeClr val="dk2"/>
                </a:solidFill>
              </a:rPr>
              <a:t>youremail@freepik.com</a:t>
            </a:r>
            <a:endParaRPr>
              <a:solidFill>
                <a:schemeClr val="dk2"/>
              </a:solidFill>
            </a:endParaRPr>
          </a:p>
          <a:p>
            <a:pPr marL="0" lvl="0" indent="0" algn="l" rtl="0">
              <a:spcBef>
                <a:spcPts val="0"/>
              </a:spcBef>
              <a:spcAft>
                <a:spcPts val="0"/>
              </a:spcAft>
              <a:buNone/>
            </a:pPr>
            <a:r>
              <a:rPr lang="en">
                <a:solidFill>
                  <a:schemeClr val="dk2"/>
                </a:solidFill>
              </a:rPr>
              <a:t>+00 000 000 000</a:t>
            </a:r>
            <a:endParaRPr>
              <a:solidFill>
                <a:schemeClr val="dk2"/>
              </a:solidFill>
            </a:endParaRPr>
          </a:p>
          <a:p>
            <a:pPr marL="0" lvl="0" indent="0" algn="l" rtl="0">
              <a:spcBef>
                <a:spcPts val="0"/>
              </a:spcBef>
              <a:spcAft>
                <a:spcPts val="0"/>
              </a:spcAft>
              <a:buNone/>
            </a:pPr>
            <a:r>
              <a:rPr lang="en">
                <a:solidFill>
                  <a:schemeClr val="dk2"/>
                </a:solidFill>
              </a:rPr>
              <a:t>yourwebsite.com</a:t>
            </a:r>
            <a:endParaRPr>
              <a:solidFill>
                <a:schemeClr val="dk2"/>
              </a:solidFill>
            </a:endParaRPr>
          </a:p>
        </p:txBody>
      </p:sp>
      <p:grpSp>
        <p:nvGrpSpPr>
          <p:cNvPr id="330" name="Google Shape;330;p39"/>
          <p:cNvGrpSpPr/>
          <p:nvPr/>
        </p:nvGrpSpPr>
        <p:grpSpPr>
          <a:xfrm>
            <a:off x="2090100" y="228612"/>
            <a:ext cx="437400" cy="437400"/>
            <a:chOff x="2090100" y="228612"/>
            <a:chExt cx="437400" cy="437400"/>
          </a:xfrm>
        </p:grpSpPr>
        <p:sp>
          <p:nvSpPr>
            <p:cNvPr id="331" name="Google Shape;331;p39"/>
            <p:cNvSpPr/>
            <p:nvPr/>
          </p:nvSpPr>
          <p:spPr>
            <a:xfrm>
              <a:off x="2090100" y="228612"/>
              <a:ext cx="437400" cy="43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9"/>
            <p:cNvGrpSpPr/>
            <p:nvPr/>
          </p:nvGrpSpPr>
          <p:grpSpPr>
            <a:xfrm>
              <a:off x="2167149" y="309316"/>
              <a:ext cx="276012" cy="275991"/>
              <a:chOff x="3368074" y="3882537"/>
              <a:chExt cx="215298" cy="215298"/>
            </a:xfrm>
          </p:grpSpPr>
          <p:sp>
            <p:nvSpPr>
              <p:cNvPr id="333" name="Google Shape;333;p3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 name="Google Shape;336;p39"/>
          <p:cNvGrpSpPr/>
          <p:nvPr/>
        </p:nvGrpSpPr>
        <p:grpSpPr>
          <a:xfrm>
            <a:off x="1244275" y="228612"/>
            <a:ext cx="437400" cy="437400"/>
            <a:chOff x="1244275" y="228612"/>
            <a:chExt cx="437400" cy="437400"/>
          </a:xfrm>
        </p:grpSpPr>
        <p:sp>
          <p:nvSpPr>
            <p:cNvPr id="337" name="Google Shape;337;p39"/>
            <p:cNvSpPr/>
            <p:nvPr/>
          </p:nvSpPr>
          <p:spPr>
            <a:xfrm>
              <a:off x="1244275" y="228612"/>
              <a:ext cx="437400" cy="43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9"/>
            <p:cNvGrpSpPr/>
            <p:nvPr/>
          </p:nvGrpSpPr>
          <p:grpSpPr>
            <a:xfrm>
              <a:off x="1329581" y="328025"/>
              <a:ext cx="266790" cy="238574"/>
              <a:chOff x="3824739" y="3890112"/>
              <a:chExt cx="208105" cy="186110"/>
            </a:xfrm>
          </p:grpSpPr>
          <p:sp>
            <p:nvSpPr>
              <p:cNvPr id="339" name="Google Shape;339;p3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 name="Google Shape;342;p39"/>
          <p:cNvGrpSpPr/>
          <p:nvPr/>
        </p:nvGrpSpPr>
        <p:grpSpPr>
          <a:xfrm>
            <a:off x="398450" y="228612"/>
            <a:ext cx="437400" cy="437400"/>
            <a:chOff x="398450" y="228612"/>
            <a:chExt cx="437400" cy="437400"/>
          </a:xfrm>
        </p:grpSpPr>
        <p:sp>
          <p:nvSpPr>
            <p:cNvPr id="343" name="Google Shape;343;p39"/>
            <p:cNvSpPr/>
            <p:nvPr/>
          </p:nvSpPr>
          <p:spPr>
            <a:xfrm>
              <a:off x="398450" y="228612"/>
              <a:ext cx="437400" cy="43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482899" y="310110"/>
              <a:ext cx="268502" cy="274403"/>
            </a:xfrm>
            <a:custGeom>
              <a:avLst/>
              <a:gdLst/>
              <a:ahLst/>
              <a:cxnLst/>
              <a:rect l="l" t="t" r="r" b="b"/>
              <a:pathLst>
                <a:path w="6712561" h="6860069" extrusionOk="0">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9"/>
          <p:cNvSpPr txBox="1"/>
          <p:nvPr/>
        </p:nvSpPr>
        <p:spPr>
          <a:xfrm>
            <a:off x="4376525" y="1713296"/>
            <a:ext cx="26583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Reddit Sans"/>
                <a:ea typeface="Reddit Sans"/>
                <a:cs typeface="Reddit Sans"/>
                <a:sym typeface="Reddit Sans"/>
              </a:rPr>
              <a:t>Please keep this slide for attribution</a:t>
            </a:r>
            <a:endParaRPr sz="1000">
              <a:solidFill>
                <a:schemeClr val="dk2"/>
              </a:solidFill>
              <a:latin typeface="Reddit Sans"/>
              <a:ea typeface="Reddit Sans"/>
              <a:cs typeface="Reddit Sans"/>
              <a:sym typeface="Reddi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sp>
        <p:nvSpPr>
          <p:cNvPr id="125" name="Google Shape;125;p27"/>
          <p:cNvSpPr txBox="1">
            <a:spLocks noGrp="1"/>
          </p:cNvSpPr>
          <p:nvPr>
            <p:ph type="title"/>
          </p:nvPr>
        </p:nvSpPr>
        <p:spPr>
          <a:xfrm>
            <a:off x="228600" y="227725"/>
            <a:ext cx="8686800" cy="7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Contents of this template</a:t>
            </a:r>
            <a:endParaRPr sz="3500"/>
          </a:p>
        </p:txBody>
      </p:sp>
      <p:sp>
        <p:nvSpPr>
          <p:cNvPr id="126" name="Google Shape;126;p27"/>
          <p:cNvSpPr/>
          <p:nvPr/>
        </p:nvSpPr>
        <p:spPr>
          <a:xfrm>
            <a:off x="0" y="4848125"/>
            <a:ext cx="9144000" cy="3420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pic>
        <p:nvPicPr>
          <p:cNvPr id="127" name="Google Shape;127;p27"/>
          <p:cNvPicPr preferRelativeResize="0"/>
          <p:nvPr/>
        </p:nvPicPr>
        <p:blipFill>
          <a:blip r:embed="rId3">
            <a:alphaModFix/>
          </a:blip>
          <a:stretch>
            <a:fillRect/>
          </a:stretch>
        </p:blipFill>
        <p:spPr>
          <a:xfrm>
            <a:off x="8106800" y="4953325"/>
            <a:ext cx="861701" cy="131600"/>
          </a:xfrm>
          <a:prstGeom prst="rect">
            <a:avLst/>
          </a:prstGeom>
          <a:noFill/>
          <a:ln>
            <a:noFill/>
          </a:ln>
        </p:spPr>
      </p:pic>
      <p:sp>
        <p:nvSpPr>
          <p:cNvPr id="128" name="Google Shape;128;p27"/>
          <p:cNvSpPr/>
          <p:nvPr/>
        </p:nvSpPr>
        <p:spPr>
          <a:xfrm>
            <a:off x="5209300" y="4062609"/>
            <a:ext cx="2701800" cy="405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dk2"/>
                </a:solidFill>
                <a:latin typeface="Reddit Sans"/>
                <a:ea typeface="Reddit Sans"/>
                <a:cs typeface="Reddit Sans"/>
                <a:sym typeface="Reddit Sans"/>
              </a:rPr>
              <a:t>You can delete this slide when you’re done editing the presentation</a:t>
            </a:r>
            <a:endParaRPr>
              <a:solidFill>
                <a:schemeClr val="dk2"/>
              </a:solidFill>
              <a:latin typeface="Reddit Sans"/>
              <a:ea typeface="Reddit Sans"/>
              <a:cs typeface="Reddit Sans"/>
              <a:sym typeface="Reddit Sans"/>
            </a:endParaRPr>
          </a:p>
        </p:txBody>
      </p:sp>
      <p:sp>
        <p:nvSpPr>
          <p:cNvPr id="129" name="Google Shape;129;p27">
            <a:hlinkClick r:id="" action="ppaction://noaction"/>
          </p:cNvPr>
          <p:cNvSpPr/>
          <p:nvPr/>
        </p:nvSpPr>
        <p:spPr>
          <a:xfrm>
            <a:off x="830325" y="1607259"/>
            <a:ext cx="1371900" cy="405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dk2"/>
                </a:solidFill>
                <a:latin typeface="Reddit Sans"/>
                <a:ea typeface="Reddit Sans"/>
                <a:cs typeface="Reddit Sans"/>
                <a:sym typeface="Reddit Sans"/>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Fonts</a:t>
            </a:r>
            <a:endParaRPr sz="1100" b="1" u="sng">
              <a:solidFill>
                <a:schemeClr val="dk2"/>
              </a:solidFill>
              <a:latin typeface="Reddit Sans"/>
              <a:ea typeface="Reddit Sans"/>
              <a:cs typeface="Reddit Sans"/>
              <a:sym typeface="Reddit Sans"/>
            </a:endParaRPr>
          </a:p>
        </p:txBody>
      </p:sp>
      <p:sp>
        <p:nvSpPr>
          <p:cNvPr id="130" name="Google Shape;130;p27"/>
          <p:cNvSpPr txBox="1"/>
          <p:nvPr/>
        </p:nvSpPr>
        <p:spPr>
          <a:xfrm>
            <a:off x="497775" y="2107702"/>
            <a:ext cx="20370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dk2"/>
                </a:solidFill>
                <a:latin typeface="Reddit Sans"/>
                <a:ea typeface="Reddit Sans"/>
                <a:cs typeface="Reddit Sans"/>
                <a:sym typeface="Reddit Sans"/>
              </a:rPr>
              <a:t>To view this template correctly in PowerPoint, </a:t>
            </a:r>
            <a:r>
              <a:rPr lang="en" sz="1000" b="1">
                <a:solidFill>
                  <a:schemeClr val="dk2"/>
                </a:solidFill>
                <a:latin typeface="Reddit Sans"/>
                <a:ea typeface="Reddit Sans"/>
                <a:cs typeface="Reddit Sans"/>
                <a:sym typeface="Reddit Sans"/>
              </a:rPr>
              <a:t>download and install</a:t>
            </a:r>
            <a:r>
              <a:rPr lang="en" sz="1000">
                <a:solidFill>
                  <a:schemeClr val="dk2"/>
                </a:solidFill>
                <a:latin typeface="Reddit Sans"/>
                <a:ea typeface="Reddit Sans"/>
                <a:cs typeface="Reddit Sans"/>
                <a:sym typeface="Reddit Sans"/>
              </a:rPr>
              <a:t> the fonts we used</a:t>
            </a:r>
            <a:endParaRPr sz="1000">
              <a:solidFill>
                <a:schemeClr val="dk2"/>
              </a:solidFill>
              <a:latin typeface="Reddit Sans"/>
              <a:ea typeface="Reddit Sans"/>
              <a:cs typeface="Reddit Sans"/>
              <a:sym typeface="Reddit Sans"/>
            </a:endParaRPr>
          </a:p>
        </p:txBody>
      </p:sp>
      <p:sp>
        <p:nvSpPr>
          <p:cNvPr id="131" name="Google Shape;131;p27">
            <a:hlinkClick r:id="" action="ppaction://noaction"/>
          </p:cNvPr>
          <p:cNvSpPr/>
          <p:nvPr/>
        </p:nvSpPr>
        <p:spPr>
          <a:xfrm>
            <a:off x="2867475" y="1607283"/>
            <a:ext cx="1371900" cy="405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dk2"/>
                </a:solidFill>
                <a:latin typeface="Reddit Sans"/>
                <a:ea typeface="Reddit Sans"/>
                <a:cs typeface="Reddit Sans"/>
                <a:sym typeface="Reddit Sans"/>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Colors</a:t>
            </a:r>
            <a:endParaRPr sz="1100" b="1" u="sng">
              <a:solidFill>
                <a:schemeClr val="dk2"/>
              </a:solidFill>
              <a:latin typeface="Reddit Sans"/>
              <a:ea typeface="Reddit Sans"/>
              <a:cs typeface="Reddit Sans"/>
              <a:sym typeface="Reddit Sans"/>
            </a:endParaRPr>
          </a:p>
        </p:txBody>
      </p:sp>
      <p:sp>
        <p:nvSpPr>
          <p:cNvPr id="132" name="Google Shape;132;p27"/>
          <p:cNvSpPr txBox="1"/>
          <p:nvPr/>
        </p:nvSpPr>
        <p:spPr>
          <a:xfrm>
            <a:off x="2534925" y="2107702"/>
            <a:ext cx="20370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dk2"/>
                </a:solidFill>
                <a:latin typeface="Reddit Sans"/>
                <a:ea typeface="Reddit Sans"/>
                <a:cs typeface="Reddit Sans"/>
                <a:sym typeface="Reddit Sans"/>
              </a:rPr>
              <a:t>You can see on the link </a:t>
            </a:r>
            <a:r>
              <a:rPr lang="en" sz="1000" b="1">
                <a:solidFill>
                  <a:schemeClr val="dk2"/>
                </a:solidFill>
                <a:latin typeface="Reddit Sans"/>
                <a:ea typeface="Reddit Sans"/>
                <a:cs typeface="Reddit Sans"/>
                <a:sym typeface="Reddit Sans"/>
              </a:rPr>
              <a:t>all the colors</a:t>
            </a:r>
            <a:r>
              <a:rPr lang="en" sz="1000">
                <a:solidFill>
                  <a:schemeClr val="dk2"/>
                </a:solidFill>
                <a:latin typeface="Reddit Sans"/>
                <a:ea typeface="Reddit Sans"/>
                <a:cs typeface="Reddit Sans"/>
                <a:sym typeface="Reddit Sans"/>
              </a:rPr>
              <a:t> used in this presentation</a:t>
            </a:r>
            <a:endParaRPr sz="1000">
              <a:solidFill>
                <a:schemeClr val="dk2"/>
              </a:solidFill>
              <a:latin typeface="Reddit Sans"/>
              <a:ea typeface="Reddit Sans"/>
              <a:cs typeface="Reddit Sans"/>
              <a:sym typeface="Reddit Sans"/>
            </a:endParaRPr>
          </a:p>
        </p:txBody>
      </p:sp>
      <p:sp>
        <p:nvSpPr>
          <p:cNvPr id="133" name="Google Shape;133;p27">
            <a:hlinkClick r:id="rId4" action="ppaction://hlinksldjump"/>
          </p:cNvPr>
          <p:cNvSpPr/>
          <p:nvPr/>
        </p:nvSpPr>
        <p:spPr>
          <a:xfrm>
            <a:off x="4904601" y="1607283"/>
            <a:ext cx="1371900" cy="405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dk2"/>
                </a:solidFill>
                <a:latin typeface="Reddit Sans"/>
                <a:ea typeface="Reddit Sans"/>
                <a:cs typeface="Reddit Sans"/>
                <a:sym typeface="Reddit Sans"/>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 slide</a:t>
            </a:r>
            <a:endParaRPr sz="1100" b="1" u="sng">
              <a:solidFill>
                <a:schemeClr val="dk2"/>
              </a:solidFill>
              <a:latin typeface="Reddit Sans"/>
              <a:ea typeface="Reddit Sans"/>
              <a:cs typeface="Reddit Sans"/>
              <a:sym typeface="Reddit Sans"/>
            </a:endParaRPr>
          </a:p>
        </p:txBody>
      </p:sp>
      <p:sp>
        <p:nvSpPr>
          <p:cNvPr id="134" name="Google Shape;134;p27"/>
          <p:cNvSpPr txBox="1"/>
          <p:nvPr/>
        </p:nvSpPr>
        <p:spPr>
          <a:xfrm>
            <a:off x="4572051" y="2107702"/>
            <a:ext cx="20370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dk2"/>
                </a:solidFill>
                <a:latin typeface="Reddit Sans"/>
                <a:ea typeface="Reddit Sans"/>
                <a:cs typeface="Reddit Sans"/>
                <a:sym typeface="Reddit Sans"/>
              </a:rPr>
              <a:t>You </a:t>
            </a:r>
            <a:r>
              <a:rPr lang="en" sz="1000" b="1">
                <a:solidFill>
                  <a:schemeClr val="dk2"/>
                </a:solidFill>
                <a:latin typeface="Reddit Sans"/>
                <a:ea typeface="Reddit Sans"/>
                <a:cs typeface="Reddit Sans"/>
                <a:sym typeface="Reddit Sans"/>
              </a:rPr>
              <a:t>must keep it</a:t>
            </a:r>
            <a:r>
              <a:rPr lang="en" sz="1000">
                <a:solidFill>
                  <a:schemeClr val="dk2"/>
                </a:solidFill>
                <a:latin typeface="Reddit Sans"/>
                <a:ea typeface="Reddit Sans"/>
                <a:cs typeface="Reddit Sans"/>
                <a:sym typeface="Reddit Sans"/>
              </a:rPr>
              <a:t> so that proper </a:t>
            </a:r>
            <a:r>
              <a:rPr lang="en" sz="1000" b="1">
                <a:solidFill>
                  <a:schemeClr val="dk2"/>
                </a:solidFill>
                <a:latin typeface="Reddit Sans"/>
                <a:ea typeface="Reddit Sans"/>
                <a:cs typeface="Reddit Sans"/>
                <a:sym typeface="Reddit Sans"/>
              </a:rPr>
              <a:t>credits for our design </a:t>
            </a:r>
            <a:r>
              <a:rPr lang="en" sz="1000">
                <a:solidFill>
                  <a:schemeClr val="dk2"/>
                </a:solidFill>
                <a:latin typeface="Reddit Sans"/>
                <a:ea typeface="Reddit Sans"/>
                <a:cs typeface="Reddit Sans"/>
                <a:sym typeface="Reddit Sans"/>
              </a:rPr>
              <a:t>are given</a:t>
            </a:r>
            <a:endParaRPr sz="1000">
              <a:solidFill>
                <a:schemeClr val="dk2"/>
              </a:solidFill>
              <a:latin typeface="Reddit Sans"/>
              <a:ea typeface="Reddit Sans"/>
              <a:cs typeface="Reddit Sans"/>
              <a:sym typeface="Reddit Sans"/>
            </a:endParaRPr>
          </a:p>
        </p:txBody>
      </p:sp>
      <p:sp>
        <p:nvSpPr>
          <p:cNvPr id="135" name="Google Shape;135;p27"/>
          <p:cNvSpPr/>
          <p:nvPr/>
        </p:nvSpPr>
        <p:spPr>
          <a:xfrm>
            <a:off x="6941775" y="1607283"/>
            <a:ext cx="1371900" cy="405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hlink"/>
                </a:solidFill>
                <a:latin typeface="Reddit Sans"/>
                <a:ea typeface="Reddit Sans"/>
                <a:cs typeface="Reddit Sans"/>
                <a:sym typeface="Reddit Sans"/>
                <a:hlinkClick r:id="" action="ppaction://noaction"/>
              </a:rPr>
              <a:t>Icons</a:t>
            </a:r>
            <a:r>
              <a:rPr lang="en" sz="1100" b="1">
                <a:solidFill>
                  <a:schemeClr val="dk2"/>
                </a:solidFill>
                <a:latin typeface="Reddit Sans"/>
                <a:ea typeface="Reddit Sans"/>
                <a:cs typeface="Reddit Sans"/>
                <a:sym typeface="Reddit Sans"/>
              </a:rPr>
              <a:t> and </a:t>
            </a:r>
            <a:r>
              <a:rPr lang="en" sz="1100" b="1" u="sng">
                <a:solidFill>
                  <a:schemeClr val="hlink"/>
                </a:solidFill>
                <a:latin typeface="Reddit Sans"/>
                <a:ea typeface="Reddit Sans"/>
                <a:cs typeface="Reddit Sans"/>
                <a:sym typeface="Reddit Sans"/>
                <a:hlinkClick r:id="" action="ppaction://noaction"/>
              </a:rPr>
              <a:t>infographics</a:t>
            </a:r>
            <a:endParaRPr sz="1100" b="1" u="sng">
              <a:solidFill>
                <a:schemeClr val="dk2"/>
              </a:solidFill>
              <a:latin typeface="Reddit Sans"/>
              <a:ea typeface="Reddit Sans"/>
              <a:cs typeface="Reddit Sans"/>
              <a:sym typeface="Reddit Sans"/>
            </a:endParaRPr>
          </a:p>
        </p:txBody>
      </p:sp>
      <p:sp>
        <p:nvSpPr>
          <p:cNvPr id="136" name="Google Shape;136;p27"/>
          <p:cNvSpPr txBox="1"/>
          <p:nvPr/>
        </p:nvSpPr>
        <p:spPr>
          <a:xfrm>
            <a:off x="6609225" y="2107702"/>
            <a:ext cx="20370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dk2"/>
                </a:solidFill>
                <a:latin typeface="Reddit Sans"/>
                <a:ea typeface="Reddit Sans"/>
                <a:cs typeface="Reddit Sans"/>
                <a:sym typeface="Reddit Sans"/>
              </a:rPr>
              <a:t>These can be used in the template, and their size and color </a:t>
            </a:r>
            <a:r>
              <a:rPr lang="en" sz="1000" b="1">
                <a:solidFill>
                  <a:schemeClr val="dk2"/>
                </a:solidFill>
                <a:latin typeface="Reddit Sans"/>
                <a:ea typeface="Reddit Sans"/>
                <a:cs typeface="Reddit Sans"/>
                <a:sym typeface="Reddit Sans"/>
              </a:rPr>
              <a:t>can be edited</a:t>
            </a:r>
            <a:endParaRPr sz="1000" b="1">
              <a:solidFill>
                <a:schemeClr val="dk2"/>
              </a:solidFill>
              <a:latin typeface="Reddit Sans"/>
              <a:ea typeface="Reddit Sans"/>
              <a:cs typeface="Reddit Sans"/>
              <a:sym typeface="Reddit Sans"/>
            </a:endParaRPr>
          </a:p>
        </p:txBody>
      </p:sp>
      <p:sp>
        <p:nvSpPr>
          <p:cNvPr id="137" name="Google Shape;137;p27"/>
          <p:cNvSpPr txBox="1"/>
          <p:nvPr/>
        </p:nvSpPr>
        <p:spPr>
          <a:xfrm>
            <a:off x="5576333" y="3377059"/>
            <a:ext cx="2530500" cy="342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000">
                <a:solidFill>
                  <a:schemeClr val="dk2"/>
                </a:solidFill>
                <a:latin typeface="Reddit Sans"/>
                <a:ea typeface="Reddit Sans"/>
                <a:cs typeface="Reddit Sans"/>
                <a:sym typeface="Reddit Sans"/>
              </a:rPr>
              <a:t>You can edit the master slides easily. For more info, click </a:t>
            </a:r>
            <a:r>
              <a:rPr lang="en" sz="1000" b="1" u="sng">
                <a:solidFill>
                  <a:schemeClr val="dk2"/>
                </a:solidFill>
                <a:latin typeface="Reddit Sans"/>
                <a:ea typeface="Reddit Sans"/>
                <a:cs typeface="Reddit Sans"/>
                <a:sym typeface="Reddit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here</a:t>
            </a:r>
            <a:endParaRPr sz="1000">
              <a:solidFill>
                <a:schemeClr val="dk2"/>
              </a:solidFill>
              <a:latin typeface="Reddit Sans"/>
              <a:ea typeface="Reddit Sans"/>
              <a:cs typeface="Reddit Sans"/>
              <a:sym typeface="Reddit Sans"/>
            </a:endParaRPr>
          </a:p>
        </p:txBody>
      </p:sp>
      <p:sp>
        <p:nvSpPr>
          <p:cNvPr id="138" name="Google Shape;138;p27"/>
          <p:cNvSpPr txBox="1"/>
          <p:nvPr/>
        </p:nvSpPr>
        <p:spPr>
          <a:xfrm>
            <a:off x="1404513" y="3276684"/>
            <a:ext cx="3397800" cy="443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dk2"/>
                </a:solidFill>
                <a:latin typeface="Reddit Sans"/>
                <a:ea typeface="Reddit Sans"/>
                <a:cs typeface="Reddit Sans"/>
                <a:sym typeface="Reddit Sans"/>
              </a:rPr>
              <a:t>For more info:</a:t>
            </a:r>
            <a:r>
              <a:rPr lang="en" sz="1000" b="1">
                <a:solidFill>
                  <a:schemeClr val="dk2"/>
                </a:solidFill>
                <a:latin typeface="Reddit Sans"/>
                <a:ea typeface="Reddit Sans"/>
                <a:cs typeface="Reddit Sans"/>
                <a:sym typeface="Reddit Sans"/>
              </a:rPr>
              <a:t/>
            </a:r>
            <a:br>
              <a:rPr lang="en" sz="1000" b="1">
                <a:solidFill>
                  <a:schemeClr val="dk2"/>
                </a:solidFill>
                <a:latin typeface="Reddit Sans"/>
                <a:ea typeface="Reddit Sans"/>
                <a:cs typeface="Reddit Sans"/>
                <a:sym typeface="Reddit Sans"/>
              </a:rPr>
            </a:br>
            <a:r>
              <a:rPr lang="en" sz="1000" b="1" u="sng">
                <a:solidFill>
                  <a:schemeClr val="dk2"/>
                </a:solidFill>
                <a:latin typeface="Reddit Sans"/>
                <a:ea typeface="Reddit Sans"/>
                <a:cs typeface="Reddit Sans"/>
                <a:sym typeface="Reddit Sans"/>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b="1">
                <a:solidFill>
                  <a:schemeClr val="dk2"/>
                </a:solidFill>
                <a:latin typeface="Reddit Sans"/>
                <a:ea typeface="Reddit Sans"/>
                <a:cs typeface="Reddit Sans"/>
                <a:sym typeface="Reddit Sans"/>
              </a:rPr>
              <a:t> | </a:t>
            </a:r>
            <a:r>
              <a:rPr lang="en" sz="1000" b="1" u="sng">
                <a:solidFill>
                  <a:schemeClr val="dk2"/>
                </a:solidFill>
                <a:latin typeface="Reddit Sans"/>
                <a:ea typeface="Reddit Sans"/>
                <a:cs typeface="Reddit Sans"/>
                <a:sym typeface="Reddit Sans"/>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 AI TOOLS</a:t>
            </a:r>
            <a:r>
              <a:rPr lang="en" sz="1000" b="1">
                <a:solidFill>
                  <a:schemeClr val="dk2"/>
                </a:solidFill>
                <a:latin typeface="Reddit Sans"/>
                <a:ea typeface="Reddit Sans"/>
                <a:cs typeface="Reddit Sans"/>
                <a:sym typeface="Reddit Sans"/>
              </a:rPr>
              <a:t> | </a:t>
            </a:r>
            <a:r>
              <a:rPr lang="en" sz="1000" b="1" u="sng">
                <a:solidFill>
                  <a:schemeClr val="dk2"/>
                </a:solidFill>
                <a:latin typeface="Reddit Sans"/>
                <a:ea typeface="Reddit Sans"/>
                <a:cs typeface="Reddit Sans"/>
                <a:sym typeface="Reddit Sans"/>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BLOG</a:t>
            </a:r>
            <a:r>
              <a:rPr lang="en" sz="1000" b="1">
                <a:solidFill>
                  <a:schemeClr val="dk2"/>
                </a:solidFill>
                <a:latin typeface="Reddit Sans"/>
                <a:ea typeface="Reddit Sans"/>
                <a:cs typeface="Reddit Sans"/>
                <a:sym typeface="Reddit Sans"/>
              </a:rPr>
              <a:t> | </a:t>
            </a:r>
            <a:r>
              <a:rPr lang="en" sz="1000" b="1" u="sng">
                <a:solidFill>
                  <a:schemeClr val="dk2"/>
                </a:solidFill>
                <a:latin typeface="Reddit Sans"/>
                <a:ea typeface="Reddit Sans"/>
                <a:cs typeface="Reddit Sans"/>
                <a:sym typeface="Reddit Sans"/>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FAQs</a:t>
            </a:r>
            <a:endParaRPr sz="1000">
              <a:solidFill>
                <a:schemeClr val="dk2"/>
              </a:solidFill>
              <a:latin typeface="Reddit Sans"/>
              <a:ea typeface="Reddit Sans"/>
              <a:cs typeface="Reddit Sans"/>
              <a:sym typeface="Reddit Sans"/>
            </a:endParaRPr>
          </a:p>
        </p:txBody>
      </p:sp>
      <p:sp>
        <p:nvSpPr>
          <p:cNvPr id="139" name="Google Shape;139;p27"/>
          <p:cNvSpPr txBox="1"/>
          <p:nvPr/>
        </p:nvSpPr>
        <p:spPr>
          <a:xfrm>
            <a:off x="1404513" y="4009985"/>
            <a:ext cx="3397800" cy="443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dk2"/>
                </a:solidFill>
                <a:latin typeface="Reddit Sans"/>
                <a:ea typeface="Reddit Sans"/>
                <a:cs typeface="Reddit Sans"/>
                <a:sym typeface="Reddit Sans"/>
              </a:rPr>
              <a:t>You can visit our sister projects:</a:t>
            </a:r>
            <a:r>
              <a:rPr lang="en" sz="1000" b="1">
                <a:solidFill>
                  <a:schemeClr val="dk2"/>
                </a:solidFill>
                <a:latin typeface="Reddit Sans"/>
                <a:ea typeface="Reddit Sans"/>
                <a:cs typeface="Reddit Sans"/>
                <a:sym typeface="Reddit Sans"/>
              </a:rPr>
              <a:t/>
            </a:r>
            <a:br>
              <a:rPr lang="en" sz="1000" b="1">
                <a:solidFill>
                  <a:schemeClr val="dk2"/>
                </a:solidFill>
                <a:latin typeface="Reddit Sans"/>
                <a:ea typeface="Reddit Sans"/>
                <a:cs typeface="Reddit Sans"/>
                <a:sym typeface="Reddit Sans"/>
              </a:rPr>
            </a:br>
            <a:r>
              <a:rPr lang="en" sz="1000" b="1" u="sng">
                <a:solidFill>
                  <a:schemeClr val="dk2"/>
                </a:solidFill>
                <a:latin typeface="Reddit Sans"/>
                <a:ea typeface="Reddit Sans"/>
                <a:cs typeface="Reddit Sans"/>
                <a:sym typeface="Reddit Sans"/>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 AI TOOLS</a:t>
            </a:r>
            <a:r>
              <a:rPr lang="en" sz="1000" b="1">
                <a:solidFill>
                  <a:schemeClr val="dk2"/>
                </a:solidFill>
                <a:latin typeface="Reddit Sans"/>
                <a:ea typeface="Reddit Sans"/>
                <a:cs typeface="Reddit Sans"/>
                <a:sym typeface="Reddit Sans"/>
              </a:rPr>
              <a:t> | </a:t>
            </a:r>
            <a:r>
              <a:rPr lang="en" sz="1000" b="1" u="sng">
                <a:solidFill>
                  <a:schemeClr val="dk2"/>
                </a:solidFill>
                <a:latin typeface="Reddit Sans"/>
                <a:ea typeface="Reddit Sans"/>
                <a:cs typeface="Reddit Sans"/>
                <a:sym typeface="Reddit Sans"/>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 LIBRARY RESOURCES</a:t>
            </a:r>
            <a:endParaRPr sz="1000" b="1">
              <a:solidFill>
                <a:schemeClr val="dk2"/>
              </a:solidFill>
              <a:latin typeface="Reddit Sans"/>
              <a:ea typeface="Reddit Sans"/>
              <a:cs typeface="Reddit Sans"/>
              <a:sym typeface="Reddit Sans"/>
            </a:endParaRPr>
          </a:p>
        </p:txBody>
      </p:sp>
      <p:cxnSp>
        <p:nvCxnSpPr>
          <p:cNvPr id="140" name="Google Shape;140;p27"/>
          <p:cNvCxnSpPr/>
          <p:nvPr/>
        </p:nvCxnSpPr>
        <p:spPr>
          <a:xfrm>
            <a:off x="675300" y="3055834"/>
            <a:ext cx="7793400" cy="0"/>
          </a:xfrm>
          <a:prstGeom prst="straightConnector1">
            <a:avLst/>
          </a:prstGeom>
          <a:noFill/>
          <a:ln w="9525" cap="flat" cmpd="sng">
            <a:solidFill>
              <a:schemeClr val="dk2"/>
            </a:solidFill>
            <a:prstDash val="dash"/>
            <a:round/>
            <a:headEnd type="none" w="med" len="med"/>
            <a:tailEnd type="none" w="med" len="med"/>
          </a:ln>
        </p:spPr>
      </p:cxnSp>
      <p:sp>
        <p:nvSpPr>
          <p:cNvPr id="141" name="Google Shape;141;p27"/>
          <p:cNvSpPr/>
          <p:nvPr/>
        </p:nvSpPr>
        <p:spPr>
          <a:xfrm>
            <a:off x="1407264" y="1191612"/>
            <a:ext cx="218018" cy="218018"/>
          </a:xfrm>
          <a:custGeom>
            <a:avLst/>
            <a:gdLst/>
            <a:ahLst/>
            <a:cxnLst/>
            <a:rect l="l" t="t" r="r" b="b"/>
            <a:pathLst>
              <a:path w="614134" h="614134" extrusionOk="0">
                <a:moveTo>
                  <a:pt x="527656" y="0"/>
                </a:moveTo>
                <a:lnTo>
                  <a:pt x="86478" y="0"/>
                </a:lnTo>
                <a:cubicBezTo>
                  <a:pt x="38844" y="0"/>
                  <a:pt x="0" y="38844"/>
                  <a:pt x="0" y="86478"/>
                </a:cubicBezTo>
                <a:lnTo>
                  <a:pt x="0" y="527656"/>
                </a:lnTo>
                <a:cubicBezTo>
                  <a:pt x="0" y="575290"/>
                  <a:pt x="38844" y="614134"/>
                  <a:pt x="86478" y="614134"/>
                </a:cubicBezTo>
                <a:lnTo>
                  <a:pt x="527656" y="614134"/>
                </a:lnTo>
                <a:cubicBezTo>
                  <a:pt x="575290" y="614134"/>
                  <a:pt x="614134" y="575290"/>
                  <a:pt x="614134" y="527656"/>
                </a:cubicBezTo>
                <a:lnTo>
                  <a:pt x="614134" y="86478"/>
                </a:lnTo>
                <a:cubicBezTo>
                  <a:pt x="614134" y="38844"/>
                  <a:pt x="575290" y="0"/>
                  <a:pt x="527656" y="0"/>
                </a:cubicBezTo>
                <a:close/>
                <a:moveTo>
                  <a:pt x="547787" y="527656"/>
                </a:moveTo>
                <a:cubicBezTo>
                  <a:pt x="547787" y="538714"/>
                  <a:pt x="538714" y="547504"/>
                  <a:pt x="527940" y="547504"/>
                </a:cubicBezTo>
                <a:lnTo>
                  <a:pt x="86761" y="547504"/>
                </a:lnTo>
                <a:cubicBezTo>
                  <a:pt x="75703" y="547504"/>
                  <a:pt x="66914" y="538431"/>
                  <a:pt x="66914" y="527656"/>
                </a:cubicBezTo>
                <a:lnTo>
                  <a:pt x="66914" y="86478"/>
                </a:lnTo>
                <a:cubicBezTo>
                  <a:pt x="66914" y="75420"/>
                  <a:pt x="75987" y="66630"/>
                  <a:pt x="86761" y="66630"/>
                </a:cubicBezTo>
                <a:lnTo>
                  <a:pt x="527940" y="66630"/>
                </a:lnTo>
                <a:cubicBezTo>
                  <a:pt x="538998" y="66630"/>
                  <a:pt x="547787" y="75704"/>
                  <a:pt x="547787" y="86478"/>
                </a:cubicBezTo>
                <a:lnTo>
                  <a:pt x="547787" y="527656"/>
                </a:lnTo>
                <a:close/>
                <a:moveTo>
                  <a:pt x="481157" y="192803"/>
                </a:moveTo>
                <a:lnTo>
                  <a:pt x="481157" y="225976"/>
                </a:lnTo>
                <a:cubicBezTo>
                  <a:pt x="481157" y="244406"/>
                  <a:pt x="466413" y="259150"/>
                  <a:pt x="447983" y="259150"/>
                </a:cubicBezTo>
                <a:cubicBezTo>
                  <a:pt x="429554" y="259150"/>
                  <a:pt x="414810" y="244406"/>
                  <a:pt x="414810" y="225976"/>
                </a:cubicBezTo>
                <a:lnTo>
                  <a:pt x="414810" y="199324"/>
                </a:lnTo>
                <a:lnTo>
                  <a:pt x="340524" y="199324"/>
                </a:lnTo>
                <a:lnTo>
                  <a:pt x="340524" y="414526"/>
                </a:lnTo>
                <a:lnTo>
                  <a:pt x="360371" y="414526"/>
                </a:lnTo>
                <a:cubicBezTo>
                  <a:pt x="378801" y="414526"/>
                  <a:pt x="393545" y="429270"/>
                  <a:pt x="393545" y="447700"/>
                </a:cubicBezTo>
                <a:cubicBezTo>
                  <a:pt x="393545" y="466130"/>
                  <a:pt x="378801" y="480873"/>
                  <a:pt x="360371" y="480873"/>
                </a:cubicBezTo>
                <a:lnTo>
                  <a:pt x="254046" y="480873"/>
                </a:lnTo>
                <a:cubicBezTo>
                  <a:pt x="235617" y="480873"/>
                  <a:pt x="220873" y="466130"/>
                  <a:pt x="220873" y="447700"/>
                </a:cubicBezTo>
                <a:cubicBezTo>
                  <a:pt x="220873" y="429270"/>
                  <a:pt x="235617" y="414526"/>
                  <a:pt x="254046" y="414526"/>
                </a:cubicBezTo>
                <a:lnTo>
                  <a:pt x="273894" y="414526"/>
                </a:lnTo>
                <a:lnTo>
                  <a:pt x="273894" y="199324"/>
                </a:lnTo>
                <a:lnTo>
                  <a:pt x="199608" y="199324"/>
                </a:lnTo>
                <a:lnTo>
                  <a:pt x="199608" y="225976"/>
                </a:lnTo>
                <a:cubicBezTo>
                  <a:pt x="199608" y="244406"/>
                  <a:pt x="184864" y="259150"/>
                  <a:pt x="166434" y="259150"/>
                </a:cubicBezTo>
                <a:cubicBezTo>
                  <a:pt x="148004" y="259150"/>
                  <a:pt x="133261" y="244406"/>
                  <a:pt x="133261" y="225976"/>
                </a:cubicBezTo>
                <a:lnTo>
                  <a:pt x="133261" y="192803"/>
                </a:lnTo>
                <a:cubicBezTo>
                  <a:pt x="133261" y="159913"/>
                  <a:pt x="160196" y="132977"/>
                  <a:pt x="193086" y="132977"/>
                </a:cubicBezTo>
                <a:lnTo>
                  <a:pt x="421615" y="132977"/>
                </a:lnTo>
                <a:cubicBezTo>
                  <a:pt x="454505" y="132977"/>
                  <a:pt x="481440" y="159913"/>
                  <a:pt x="481440" y="1928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42" name="Google Shape;142;p27"/>
          <p:cNvGrpSpPr/>
          <p:nvPr/>
        </p:nvGrpSpPr>
        <p:grpSpPr>
          <a:xfrm>
            <a:off x="3432636" y="1180791"/>
            <a:ext cx="241571" cy="239658"/>
            <a:chOff x="2825999" y="4046158"/>
            <a:chExt cx="241571" cy="239658"/>
          </a:xfrm>
        </p:grpSpPr>
        <p:sp>
          <p:nvSpPr>
            <p:cNvPr id="143" name="Google Shape;143;p27"/>
            <p:cNvSpPr/>
            <p:nvPr/>
          </p:nvSpPr>
          <p:spPr>
            <a:xfrm>
              <a:off x="2868664" y="4153223"/>
              <a:ext cx="28384" cy="28384"/>
            </a:xfrm>
            <a:custGeom>
              <a:avLst/>
              <a:gdLst/>
              <a:ahLst/>
              <a:cxnLst/>
              <a:rect l="l" t="t" r="r" b="b"/>
              <a:pathLst>
                <a:path w="79956" h="79956" extrusionOk="0">
                  <a:moveTo>
                    <a:pt x="39978" y="79957"/>
                  </a:moveTo>
                  <a:cubicBezTo>
                    <a:pt x="17863" y="79957"/>
                    <a:pt x="0" y="62094"/>
                    <a:pt x="0" y="39978"/>
                  </a:cubicBezTo>
                  <a:cubicBezTo>
                    <a:pt x="0" y="17863"/>
                    <a:pt x="17863" y="0"/>
                    <a:pt x="39978" y="0"/>
                  </a:cubicBezTo>
                  <a:cubicBezTo>
                    <a:pt x="62094" y="0"/>
                    <a:pt x="79957" y="17863"/>
                    <a:pt x="79957" y="39978"/>
                  </a:cubicBezTo>
                  <a:cubicBezTo>
                    <a:pt x="79957" y="62094"/>
                    <a:pt x="62094" y="79957"/>
                    <a:pt x="39978" y="799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4" name="Google Shape;144;p27"/>
            <p:cNvSpPr/>
            <p:nvPr/>
          </p:nvSpPr>
          <p:spPr>
            <a:xfrm>
              <a:off x="2978662" y="4107626"/>
              <a:ext cx="28384" cy="28384"/>
            </a:xfrm>
            <a:custGeom>
              <a:avLst/>
              <a:gdLst/>
              <a:ahLst/>
              <a:cxnLst/>
              <a:rect l="l" t="t" r="r" b="b"/>
              <a:pathLst>
                <a:path w="79956" h="79956" extrusionOk="0">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5" name="Google Shape;145;p27"/>
            <p:cNvSpPr/>
            <p:nvPr/>
          </p:nvSpPr>
          <p:spPr>
            <a:xfrm>
              <a:off x="2887468" y="4107626"/>
              <a:ext cx="28384" cy="28384"/>
            </a:xfrm>
            <a:custGeom>
              <a:avLst/>
              <a:gdLst/>
              <a:ahLst/>
              <a:cxnLst/>
              <a:rect l="l" t="t" r="r" b="b"/>
              <a:pathLst>
                <a:path w="79956" h="79956" extrusionOk="0">
                  <a:moveTo>
                    <a:pt x="39978" y="79956"/>
                  </a:moveTo>
                  <a:cubicBezTo>
                    <a:pt x="17863" y="79956"/>
                    <a:pt x="0" y="62094"/>
                    <a:pt x="0" y="39978"/>
                  </a:cubicBezTo>
                  <a:cubicBezTo>
                    <a:pt x="0" y="17863"/>
                    <a:pt x="17863" y="0"/>
                    <a:pt x="39978" y="0"/>
                  </a:cubicBezTo>
                  <a:cubicBezTo>
                    <a:pt x="62094" y="0"/>
                    <a:pt x="79957" y="17863"/>
                    <a:pt x="79957" y="39978"/>
                  </a:cubicBezTo>
                  <a:cubicBezTo>
                    <a:pt x="79957" y="62094"/>
                    <a:pt x="62094" y="79956"/>
                    <a:pt x="39978" y="7995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6" name="Google Shape;146;p27"/>
            <p:cNvSpPr/>
            <p:nvPr/>
          </p:nvSpPr>
          <p:spPr>
            <a:xfrm>
              <a:off x="2933166" y="4088822"/>
              <a:ext cx="28384" cy="28384"/>
            </a:xfrm>
            <a:custGeom>
              <a:avLst/>
              <a:gdLst/>
              <a:ahLst/>
              <a:cxnLst/>
              <a:rect l="l" t="t" r="r" b="b"/>
              <a:pathLst>
                <a:path w="79956" h="79956" extrusionOk="0">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7" name="Google Shape;147;p27"/>
            <p:cNvSpPr/>
            <p:nvPr/>
          </p:nvSpPr>
          <p:spPr>
            <a:xfrm>
              <a:off x="2825999" y="4046158"/>
              <a:ext cx="241571" cy="239658"/>
            </a:xfrm>
            <a:custGeom>
              <a:avLst/>
              <a:gdLst/>
              <a:ahLst/>
              <a:cxnLst/>
              <a:rect l="l" t="t" r="r" b="b"/>
              <a:pathLst>
                <a:path w="680481" h="675093" extrusionOk="0">
                  <a:moveTo>
                    <a:pt x="269074" y="673109"/>
                  </a:moveTo>
                  <a:cubicBezTo>
                    <a:pt x="275028" y="674527"/>
                    <a:pt x="281266" y="675094"/>
                    <a:pt x="287220" y="675094"/>
                  </a:cubicBezTo>
                  <a:cubicBezTo>
                    <a:pt x="306784" y="675094"/>
                    <a:pt x="325780" y="668289"/>
                    <a:pt x="341375" y="655814"/>
                  </a:cubicBezTo>
                  <a:cubicBezTo>
                    <a:pt x="361789" y="639369"/>
                    <a:pt x="373414" y="614985"/>
                    <a:pt x="373414" y="588616"/>
                  </a:cubicBezTo>
                  <a:lnTo>
                    <a:pt x="373414" y="552891"/>
                  </a:lnTo>
                  <a:cubicBezTo>
                    <a:pt x="373414" y="527373"/>
                    <a:pt x="394396" y="506391"/>
                    <a:pt x="419914" y="506391"/>
                  </a:cubicBezTo>
                  <a:lnTo>
                    <a:pt x="515181" y="506391"/>
                  </a:lnTo>
                  <a:cubicBezTo>
                    <a:pt x="558845" y="506391"/>
                    <a:pt x="599958" y="489663"/>
                    <a:pt x="631146" y="459041"/>
                  </a:cubicBezTo>
                  <a:cubicBezTo>
                    <a:pt x="662335" y="428420"/>
                    <a:pt x="679914" y="387591"/>
                    <a:pt x="680481" y="343927"/>
                  </a:cubicBezTo>
                  <a:cubicBezTo>
                    <a:pt x="680481" y="342226"/>
                    <a:pt x="680481" y="340241"/>
                    <a:pt x="680481" y="338539"/>
                  </a:cubicBezTo>
                  <a:cubicBezTo>
                    <a:pt x="679631" y="151691"/>
                    <a:pt x="527089" y="0"/>
                    <a:pt x="340241" y="0"/>
                  </a:cubicBezTo>
                  <a:lnTo>
                    <a:pt x="339674" y="0"/>
                  </a:lnTo>
                  <a:cubicBezTo>
                    <a:pt x="248943" y="0"/>
                    <a:pt x="163599" y="35725"/>
                    <a:pt x="99520" y="99804"/>
                  </a:cubicBezTo>
                  <a:cubicBezTo>
                    <a:pt x="35442" y="164166"/>
                    <a:pt x="0" y="249510"/>
                    <a:pt x="0" y="340241"/>
                  </a:cubicBezTo>
                  <a:cubicBezTo>
                    <a:pt x="0" y="418496"/>
                    <a:pt x="27219" y="495050"/>
                    <a:pt x="76838" y="555726"/>
                  </a:cubicBezTo>
                  <a:cubicBezTo>
                    <a:pt x="125605" y="615552"/>
                    <a:pt x="193937" y="656948"/>
                    <a:pt x="269074" y="673109"/>
                  </a:cubicBezTo>
                  <a:close/>
                  <a:moveTo>
                    <a:pt x="339674" y="66347"/>
                  </a:moveTo>
                  <a:lnTo>
                    <a:pt x="340241" y="66347"/>
                  </a:lnTo>
                  <a:cubicBezTo>
                    <a:pt x="490514" y="66347"/>
                    <a:pt x="613284" y="188550"/>
                    <a:pt x="614134" y="338823"/>
                  </a:cubicBezTo>
                  <a:cubicBezTo>
                    <a:pt x="614134" y="340241"/>
                    <a:pt x="614134" y="341658"/>
                    <a:pt x="614134" y="343359"/>
                  </a:cubicBezTo>
                  <a:cubicBezTo>
                    <a:pt x="613567" y="396664"/>
                    <a:pt x="569336" y="440045"/>
                    <a:pt x="515465" y="440045"/>
                  </a:cubicBezTo>
                  <a:lnTo>
                    <a:pt x="420197" y="440045"/>
                  </a:lnTo>
                  <a:cubicBezTo>
                    <a:pt x="357820" y="440045"/>
                    <a:pt x="307351" y="490797"/>
                    <a:pt x="307351" y="552891"/>
                  </a:cubicBezTo>
                  <a:lnTo>
                    <a:pt x="307351" y="588616"/>
                  </a:lnTo>
                  <a:cubicBezTo>
                    <a:pt x="307351" y="596839"/>
                    <a:pt x="302814" y="601942"/>
                    <a:pt x="299979" y="604211"/>
                  </a:cubicBezTo>
                  <a:cubicBezTo>
                    <a:pt x="297143" y="606479"/>
                    <a:pt x="291473" y="609881"/>
                    <a:pt x="283250" y="608180"/>
                  </a:cubicBezTo>
                  <a:cubicBezTo>
                    <a:pt x="157928" y="581528"/>
                    <a:pt x="66914" y="468965"/>
                    <a:pt x="66914" y="340524"/>
                  </a:cubicBezTo>
                  <a:cubicBezTo>
                    <a:pt x="66914" y="189968"/>
                    <a:pt x="189401" y="66914"/>
                    <a:pt x="340241" y="666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48" name="Google Shape;148;p27"/>
          <p:cNvSpPr/>
          <p:nvPr/>
        </p:nvSpPr>
        <p:spPr>
          <a:xfrm>
            <a:off x="1010562" y="4126033"/>
            <a:ext cx="241571" cy="206140"/>
          </a:xfrm>
          <a:custGeom>
            <a:avLst/>
            <a:gdLst/>
            <a:ahLst/>
            <a:cxnLst/>
            <a:rect l="l" t="t" r="r" b="b"/>
            <a:pathLst>
              <a:path w="680481" h="580677" extrusionOk="0">
                <a:moveTo>
                  <a:pt x="676795" y="490797"/>
                </a:moveTo>
                <a:lnTo>
                  <a:pt x="614134" y="373130"/>
                </a:lnTo>
                <a:lnTo>
                  <a:pt x="614134" y="86478"/>
                </a:lnTo>
                <a:cubicBezTo>
                  <a:pt x="614134" y="38844"/>
                  <a:pt x="575290" y="0"/>
                  <a:pt x="527656" y="0"/>
                </a:cubicBezTo>
                <a:lnTo>
                  <a:pt x="153108" y="0"/>
                </a:lnTo>
                <a:cubicBezTo>
                  <a:pt x="105475" y="0"/>
                  <a:pt x="66630" y="38844"/>
                  <a:pt x="66630" y="86478"/>
                </a:cubicBezTo>
                <a:lnTo>
                  <a:pt x="66630" y="373130"/>
                </a:lnTo>
                <a:lnTo>
                  <a:pt x="3969" y="490797"/>
                </a:lnTo>
                <a:cubicBezTo>
                  <a:pt x="1418" y="495617"/>
                  <a:pt x="0" y="501004"/>
                  <a:pt x="0" y="506391"/>
                </a:cubicBezTo>
                <a:lnTo>
                  <a:pt x="0" y="547504"/>
                </a:lnTo>
                <a:cubicBezTo>
                  <a:pt x="0" y="565933"/>
                  <a:pt x="14744" y="580677"/>
                  <a:pt x="33173" y="580677"/>
                </a:cubicBezTo>
                <a:lnTo>
                  <a:pt x="647308" y="580677"/>
                </a:lnTo>
                <a:cubicBezTo>
                  <a:pt x="665737" y="580677"/>
                  <a:pt x="680481" y="565933"/>
                  <a:pt x="680481" y="547504"/>
                </a:cubicBezTo>
                <a:lnTo>
                  <a:pt x="680481" y="506391"/>
                </a:lnTo>
                <a:cubicBezTo>
                  <a:pt x="680481" y="501004"/>
                  <a:pt x="679064" y="495617"/>
                  <a:pt x="676512" y="490797"/>
                </a:cubicBezTo>
                <a:close/>
                <a:moveTo>
                  <a:pt x="406871" y="481157"/>
                </a:moveTo>
                <a:lnTo>
                  <a:pt x="273894" y="481157"/>
                </a:lnTo>
                <a:cubicBezTo>
                  <a:pt x="255464" y="481157"/>
                  <a:pt x="240720" y="466413"/>
                  <a:pt x="240720" y="447983"/>
                </a:cubicBezTo>
                <a:cubicBezTo>
                  <a:pt x="240720" y="429554"/>
                  <a:pt x="255464" y="414810"/>
                  <a:pt x="273894" y="414810"/>
                </a:cubicBezTo>
                <a:lnTo>
                  <a:pt x="406871" y="414810"/>
                </a:lnTo>
                <a:cubicBezTo>
                  <a:pt x="425301" y="414810"/>
                  <a:pt x="440045" y="429554"/>
                  <a:pt x="440045" y="447983"/>
                </a:cubicBezTo>
                <a:cubicBezTo>
                  <a:pt x="440045" y="466413"/>
                  <a:pt x="425301" y="481157"/>
                  <a:pt x="406871" y="481157"/>
                </a:cubicBezTo>
                <a:close/>
                <a:moveTo>
                  <a:pt x="547787" y="348179"/>
                </a:moveTo>
                <a:lnTo>
                  <a:pt x="133261" y="348179"/>
                </a:lnTo>
                <a:lnTo>
                  <a:pt x="133261" y="86478"/>
                </a:lnTo>
                <a:cubicBezTo>
                  <a:pt x="133261" y="75420"/>
                  <a:pt x="142334" y="66630"/>
                  <a:pt x="153108" y="66630"/>
                </a:cubicBezTo>
                <a:lnTo>
                  <a:pt x="527940" y="66630"/>
                </a:lnTo>
                <a:cubicBezTo>
                  <a:pt x="538998" y="66630"/>
                  <a:pt x="547787" y="75703"/>
                  <a:pt x="547787" y="86478"/>
                </a:cubicBezTo>
                <a:lnTo>
                  <a:pt x="547787" y="3481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49" name="Google Shape;149;p27"/>
          <p:cNvGrpSpPr/>
          <p:nvPr/>
        </p:nvGrpSpPr>
        <p:grpSpPr>
          <a:xfrm>
            <a:off x="1010551" y="3377738"/>
            <a:ext cx="241571" cy="241571"/>
            <a:chOff x="2605901" y="2903117"/>
            <a:chExt cx="241571" cy="241571"/>
          </a:xfrm>
        </p:grpSpPr>
        <p:sp>
          <p:nvSpPr>
            <p:cNvPr id="150" name="Google Shape;150;p27"/>
            <p:cNvSpPr/>
            <p:nvPr/>
          </p:nvSpPr>
          <p:spPr>
            <a:xfrm>
              <a:off x="2696488" y="2998051"/>
              <a:ext cx="47106" cy="95219"/>
            </a:xfrm>
            <a:custGeom>
              <a:avLst/>
              <a:gdLst/>
              <a:ahLst/>
              <a:cxnLst/>
              <a:rect l="l" t="t" r="r" b="b"/>
              <a:pathLst>
                <a:path w="132693" h="268222" extrusionOk="0">
                  <a:moveTo>
                    <a:pt x="99520" y="268223"/>
                  </a:moveTo>
                  <a:cubicBezTo>
                    <a:pt x="81091" y="268223"/>
                    <a:pt x="66347" y="253479"/>
                    <a:pt x="66347" y="235050"/>
                  </a:cubicBezTo>
                  <a:lnTo>
                    <a:pt x="66347" y="66347"/>
                  </a:lnTo>
                  <a:lnTo>
                    <a:pt x="33173" y="66347"/>
                  </a:lnTo>
                  <a:cubicBezTo>
                    <a:pt x="14744" y="66347"/>
                    <a:pt x="0" y="51603"/>
                    <a:pt x="0" y="33173"/>
                  </a:cubicBezTo>
                  <a:cubicBezTo>
                    <a:pt x="0" y="14744"/>
                    <a:pt x="14744" y="0"/>
                    <a:pt x="33173" y="0"/>
                  </a:cubicBezTo>
                  <a:lnTo>
                    <a:pt x="99520" y="0"/>
                  </a:lnTo>
                  <a:cubicBezTo>
                    <a:pt x="117950" y="0"/>
                    <a:pt x="132694" y="14744"/>
                    <a:pt x="132694" y="33173"/>
                  </a:cubicBezTo>
                  <a:lnTo>
                    <a:pt x="132694" y="235050"/>
                  </a:lnTo>
                  <a:cubicBezTo>
                    <a:pt x="132694" y="253479"/>
                    <a:pt x="117950" y="268223"/>
                    <a:pt x="99520" y="26822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1" name="Google Shape;151;p27"/>
            <p:cNvSpPr/>
            <p:nvPr/>
          </p:nvSpPr>
          <p:spPr>
            <a:xfrm>
              <a:off x="2712967" y="2955285"/>
              <a:ext cx="28384" cy="28384"/>
            </a:xfrm>
            <a:custGeom>
              <a:avLst/>
              <a:gdLst/>
              <a:ahLst/>
              <a:cxnLst/>
              <a:rect l="l" t="t" r="r" b="b"/>
              <a:pathLst>
                <a:path w="79956" h="79956" extrusionOk="0">
                  <a:moveTo>
                    <a:pt x="0" y="39978"/>
                  </a:moveTo>
                  <a:cubicBezTo>
                    <a:pt x="0" y="62094"/>
                    <a:pt x="17863" y="79957"/>
                    <a:pt x="39978" y="79957"/>
                  </a:cubicBezTo>
                  <a:cubicBezTo>
                    <a:pt x="62094" y="79957"/>
                    <a:pt x="79957" y="62094"/>
                    <a:pt x="79957" y="39978"/>
                  </a:cubicBezTo>
                  <a:cubicBezTo>
                    <a:pt x="79957" y="17863"/>
                    <a:pt x="62094" y="0"/>
                    <a:pt x="39978" y="0"/>
                  </a:cubicBezTo>
                  <a:cubicBezTo>
                    <a:pt x="17863" y="0"/>
                    <a:pt x="0" y="17863"/>
                    <a:pt x="0" y="3997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2" name="Google Shape;152;p27"/>
            <p:cNvSpPr/>
            <p:nvPr/>
          </p:nvSpPr>
          <p:spPr>
            <a:xfrm>
              <a:off x="2605901" y="2903117"/>
              <a:ext cx="241571" cy="241571"/>
            </a:xfrm>
            <a:custGeom>
              <a:avLst/>
              <a:gdLst/>
              <a:ahLst/>
              <a:cxnLst/>
              <a:rect l="l" t="t" r="r" b="b"/>
              <a:pathLst>
                <a:path w="680481" h="680481" extrusionOk="0">
                  <a:moveTo>
                    <a:pt x="99520" y="580961"/>
                  </a:moveTo>
                  <a:cubicBezTo>
                    <a:pt x="163883" y="645323"/>
                    <a:pt x="249226" y="680481"/>
                    <a:pt x="340241" y="680481"/>
                  </a:cubicBezTo>
                  <a:cubicBezTo>
                    <a:pt x="431255" y="680481"/>
                    <a:pt x="516599" y="645040"/>
                    <a:pt x="580961" y="580961"/>
                  </a:cubicBezTo>
                  <a:cubicBezTo>
                    <a:pt x="645323" y="516882"/>
                    <a:pt x="680481" y="431255"/>
                    <a:pt x="680481" y="340241"/>
                  </a:cubicBezTo>
                  <a:cubicBezTo>
                    <a:pt x="680481" y="249226"/>
                    <a:pt x="645039" y="163883"/>
                    <a:pt x="580961" y="99520"/>
                  </a:cubicBezTo>
                  <a:cubicBezTo>
                    <a:pt x="516599" y="35158"/>
                    <a:pt x="431255" y="0"/>
                    <a:pt x="340241" y="0"/>
                  </a:cubicBezTo>
                  <a:cubicBezTo>
                    <a:pt x="249226" y="0"/>
                    <a:pt x="163883" y="35442"/>
                    <a:pt x="99520" y="99520"/>
                  </a:cubicBezTo>
                  <a:cubicBezTo>
                    <a:pt x="35158" y="163883"/>
                    <a:pt x="0" y="249226"/>
                    <a:pt x="0" y="340241"/>
                  </a:cubicBezTo>
                  <a:cubicBezTo>
                    <a:pt x="0" y="431255"/>
                    <a:pt x="35442" y="516599"/>
                    <a:pt x="99520" y="580961"/>
                  </a:cubicBezTo>
                  <a:close/>
                  <a:moveTo>
                    <a:pt x="66347" y="340524"/>
                  </a:moveTo>
                  <a:cubicBezTo>
                    <a:pt x="66347" y="189684"/>
                    <a:pt x="189117" y="66631"/>
                    <a:pt x="340241" y="66631"/>
                  </a:cubicBezTo>
                  <a:cubicBezTo>
                    <a:pt x="491364" y="66631"/>
                    <a:pt x="614134" y="189401"/>
                    <a:pt x="614134" y="340524"/>
                  </a:cubicBezTo>
                  <a:cubicBezTo>
                    <a:pt x="614134" y="491648"/>
                    <a:pt x="491364" y="614418"/>
                    <a:pt x="340241" y="614418"/>
                  </a:cubicBezTo>
                  <a:cubicBezTo>
                    <a:pt x="189117" y="614418"/>
                    <a:pt x="66347" y="491648"/>
                    <a:pt x="66347" y="3405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53" name="Google Shape;153;p27"/>
          <p:cNvGrpSpPr/>
          <p:nvPr/>
        </p:nvGrpSpPr>
        <p:grpSpPr>
          <a:xfrm>
            <a:off x="5209305" y="3431270"/>
            <a:ext cx="241240" cy="241096"/>
            <a:chOff x="3049130" y="3364261"/>
            <a:chExt cx="241240" cy="241096"/>
          </a:xfrm>
        </p:grpSpPr>
        <p:sp>
          <p:nvSpPr>
            <p:cNvPr id="154" name="Google Shape;154;p27"/>
            <p:cNvSpPr/>
            <p:nvPr/>
          </p:nvSpPr>
          <p:spPr>
            <a:xfrm>
              <a:off x="3093918" y="3364261"/>
              <a:ext cx="196452" cy="196452"/>
            </a:xfrm>
            <a:custGeom>
              <a:avLst/>
              <a:gdLst/>
              <a:ahLst/>
              <a:cxnLst/>
              <a:rect l="l" t="t" r="r" b="b"/>
              <a:pathLst>
                <a:path w="553387" h="553387" extrusionOk="0">
                  <a:moveTo>
                    <a:pt x="133544" y="553387"/>
                  </a:moveTo>
                  <a:lnTo>
                    <a:pt x="34875" y="553387"/>
                  </a:lnTo>
                  <a:cubicBezTo>
                    <a:pt x="15594" y="553387"/>
                    <a:pt x="0" y="537793"/>
                    <a:pt x="0" y="518512"/>
                  </a:cubicBezTo>
                  <a:lnTo>
                    <a:pt x="0" y="419843"/>
                  </a:lnTo>
                  <a:cubicBezTo>
                    <a:pt x="0" y="410486"/>
                    <a:pt x="3686" y="401697"/>
                    <a:pt x="10207" y="395175"/>
                  </a:cubicBezTo>
                  <a:lnTo>
                    <a:pt x="378801" y="26581"/>
                  </a:lnTo>
                  <a:cubicBezTo>
                    <a:pt x="414243" y="-8860"/>
                    <a:pt x="471517" y="-8860"/>
                    <a:pt x="506959" y="26581"/>
                  </a:cubicBezTo>
                  <a:lnTo>
                    <a:pt x="526806" y="46429"/>
                  </a:lnTo>
                  <a:cubicBezTo>
                    <a:pt x="562248" y="81871"/>
                    <a:pt x="562248" y="139144"/>
                    <a:pt x="526806" y="174586"/>
                  </a:cubicBezTo>
                  <a:lnTo>
                    <a:pt x="158212" y="543180"/>
                  </a:lnTo>
                  <a:cubicBezTo>
                    <a:pt x="151691" y="549701"/>
                    <a:pt x="142901" y="553387"/>
                    <a:pt x="133544" y="553387"/>
                  </a:cubicBezTo>
                  <a:close/>
                  <a:moveTo>
                    <a:pt x="69749" y="483638"/>
                  </a:moveTo>
                  <a:lnTo>
                    <a:pt x="119084" y="483638"/>
                  </a:lnTo>
                  <a:lnTo>
                    <a:pt x="477471" y="125251"/>
                  </a:lnTo>
                  <a:cubicBezTo>
                    <a:pt x="485693" y="117029"/>
                    <a:pt x="485693" y="103703"/>
                    <a:pt x="477471" y="95764"/>
                  </a:cubicBezTo>
                  <a:lnTo>
                    <a:pt x="457624" y="75916"/>
                  </a:lnTo>
                  <a:cubicBezTo>
                    <a:pt x="449401" y="67694"/>
                    <a:pt x="436075" y="67694"/>
                    <a:pt x="428136" y="75916"/>
                  </a:cubicBezTo>
                  <a:lnTo>
                    <a:pt x="69749" y="434303"/>
                  </a:lnTo>
                  <a:lnTo>
                    <a:pt x="69749" y="48363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5" name="Google Shape;155;p27"/>
            <p:cNvSpPr/>
            <p:nvPr/>
          </p:nvSpPr>
          <p:spPr>
            <a:xfrm>
              <a:off x="3049130" y="3376570"/>
              <a:ext cx="228788" cy="228788"/>
            </a:xfrm>
            <a:custGeom>
              <a:avLst/>
              <a:gdLst/>
              <a:ahLst/>
              <a:cxnLst/>
              <a:rect l="l" t="t" r="r" b="b"/>
              <a:pathLst>
                <a:path w="644472" h="644472" extrusionOk="0">
                  <a:moveTo>
                    <a:pt x="574723" y="553742"/>
                  </a:moveTo>
                  <a:lnTo>
                    <a:pt x="574723" y="296577"/>
                  </a:lnTo>
                  <a:lnTo>
                    <a:pt x="644472" y="226827"/>
                  </a:lnTo>
                  <a:lnTo>
                    <a:pt x="644472" y="553742"/>
                  </a:lnTo>
                  <a:cubicBezTo>
                    <a:pt x="644472" y="603927"/>
                    <a:pt x="603927" y="644472"/>
                    <a:pt x="553742" y="644472"/>
                  </a:cubicBezTo>
                  <a:lnTo>
                    <a:pt x="90731" y="644472"/>
                  </a:lnTo>
                  <a:cubicBezTo>
                    <a:pt x="40545" y="644472"/>
                    <a:pt x="0" y="603927"/>
                    <a:pt x="0" y="553742"/>
                  </a:cubicBezTo>
                  <a:lnTo>
                    <a:pt x="0" y="90731"/>
                  </a:lnTo>
                  <a:cubicBezTo>
                    <a:pt x="0" y="40545"/>
                    <a:pt x="40545" y="0"/>
                    <a:pt x="90731" y="0"/>
                  </a:cubicBezTo>
                  <a:lnTo>
                    <a:pt x="417645" y="0"/>
                  </a:lnTo>
                  <a:lnTo>
                    <a:pt x="347896" y="69750"/>
                  </a:lnTo>
                  <a:lnTo>
                    <a:pt x="90731" y="69750"/>
                  </a:lnTo>
                  <a:cubicBezTo>
                    <a:pt x="79106" y="69750"/>
                    <a:pt x="69749" y="79106"/>
                    <a:pt x="69749" y="90731"/>
                  </a:cubicBezTo>
                  <a:lnTo>
                    <a:pt x="69749" y="553742"/>
                  </a:lnTo>
                  <a:cubicBezTo>
                    <a:pt x="69749" y="565367"/>
                    <a:pt x="79106" y="574723"/>
                    <a:pt x="90731" y="574723"/>
                  </a:cubicBezTo>
                  <a:lnTo>
                    <a:pt x="553742" y="574723"/>
                  </a:lnTo>
                  <a:cubicBezTo>
                    <a:pt x="565366" y="574723"/>
                    <a:pt x="574723" y="565367"/>
                    <a:pt x="574723" y="55374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56" name="Google Shape;156;p27"/>
          <p:cNvGrpSpPr/>
          <p:nvPr/>
        </p:nvGrpSpPr>
        <p:grpSpPr>
          <a:xfrm>
            <a:off x="5481546" y="1191561"/>
            <a:ext cx="232210" cy="218118"/>
            <a:chOff x="3676971" y="3049410"/>
            <a:chExt cx="232210" cy="218118"/>
          </a:xfrm>
        </p:grpSpPr>
        <p:sp>
          <p:nvSpPr>
            <p:cNvPr id="157" name="Google Shape;157;p27"/>
            <p:cNvSpPr/>
            <p:nvPr/>
          </p:nvSpPr>
          <p:spPr>
            <a:xfrm>
              <a:off x="3676971" y="3049410"/>
              <a:ext cx="232210" cy="218118"/>
            </a:xfrm>
            <a:custGeom>
              <a:avLst/>
              <a:gdLst/>
              <a:ahLst/>
              <a:cxnLst/>
              <a:rect l="l" t="t" r="r" b="b"/>
              <a:pathLst>
                <a:path w="654112" h="614417" extrusionOk="0">
                  <a:moveTo>
                    <a:pt x="567635" y="283"/>
                  </a:moveTo>
                  <a:lnTo>
                    <a:pt x="86478" y="283"/>
                  </a:lnTo>
                  <a:cubicBezTo>
                    <a:pt x="38844" y="283"/>
                    <a:pt x="0" y="39128"/>
                    <a:pt x="0" y="86761"/>
                  </a:cubicBezTo>
                  <a:lnTo>
                    <a:pt x="0" y="428419"/>
                  </a:lnTo>
                  <a:cubicBezTo>
                    <a:pt x="0" y="476053"/>
                    <a:pt x="38844" y="514897"/>
                    <a:pt x="86478" y="514897"/>
                  </a:cubicBezTo>
                  <a:lnTo>
                    <a:pt x="132977" y="514897"/>
                  </a:lnTo>
                  <a:lnTo>
                    <a:pt x="132977" y="581244"/>
                  </a:lnTo>
                  <a:cubicBezTo>
                    <a:pt x="132977" y="593436"/>
                    <a:pt x="139499" y="604494"/>
                    <a:pt x="149989" y="610165"/>
                  </a:cubicBezTo>
                  <a:cubicBezTo>
                    <a:pt x="155093" y="613000"/>
                    <a:pt x="160764" y="614418"/>
                    <a:pt x="166151" y="614418"/>
                  </a:cubicBezTo>
                  <a:cubicBezTo>
                    <a:pt x="172388" y="614418"/>
                    <a:pt x="178343" y="612716"/>
                    <a:pt x="183730" y="609314"/>
                  </a:cubicBezTo>
                  <a:lnTo>
                    <a:pt x="336555" y="514614"/>
                  </a:lnTo>
                  <a:lnTo>
                    <a:pt x="567635" y="514614"/>
                  </a:lnTo>
                  <a:cubicBezTo>
                    <a:pt x="615268" y="514614"/>
                    <a:pt x="654112" y="475770"/>
                    <a:pt x="654112" y="428136"/>
                  </a:cubicBezTo>
                  <a:lnTo>
                    <a:pt x="654112" y="86478"/>
                  </a:lnTo>
                  <a:cubicBezTo>
                    <a:pt x="654112" y="38844"/>
                    <a:pt x="615268" y="0"/>
                    <a:pt x="567635" y="0"/>
                  </a:cubicBezTo>
                  <a:close/>
                  <a:moveTo>
                    <a:pt x="587766" y="428136"/>
                  </a:moveTo>
                  <a:cubicBezTo>
                    <a:pt x="587766" y="439194"/>
                    <a:pt x="578976" y="447983"/>
                    <a:pt x="567918" y="447983"/>
                  </a:cubicBezTo>
                  <a:lnTo>
                    <a:pt x="327481" y="447983"/>
                  </a:lnTo>
                  <a:cubicBezTo>
                    <a:pt x="321244" y="447983"/>
                    <a:pt x="315289" y="449684"/>
                    <a:pt x="309902" y="453087"/>
                  </a:cubicBezTo>
                  <a:lnTo>
                    <a:pt x="199891" y="521135"/>
                  </a:lnTo>
                  <a:lnTo>
                    <a:pt x="199891" y="481157"/>
                  </a:lnTo>
                  <a:cubicBezTo>
                    <a:pt x="199891" y="462727"/>
                    <a:pt x="184864" y="447983"/>
                    <a:pt x="166718" y="447983"/>
                  </a:cubicBezTo>
                  <a:lnTo>
                    <a:pt x="87045" y="447983"/>
                  </a:lnTo>
                  <a:cubicBezTo>
                    <a:pt x="75987" y="447983"/>
                    <a:pt x="67197" y="439194"/>
                    <a:pt x="67197" y="428136"/>
                  </a:cubicBezTo>
                  <a:lnTo>
                    <a:pt x="67197" y="86478"/>
                  </a:lnTo>
                  <a:cubicBezTo>
                    <a:pt x="67197" y="75420"/>
                    <a:pt x="75987" y="66630"/>
                    <a:pt x="87045" y="66630"/>
                  </a:cubicBezTo>
                  <a:lnTo>
                    <a:pt x="568202" y="66630"/>
                  </a:lnTo>
                  <a:cubicBezTo>
                    <a:pt x="579260" y="66630"/>
                    <a:pt x="588049" y="75420"/>
                    <a:pt x="588049" y="86478"/>
                  </a:cubicBezTo>
                  <a:lnTo>
                    <a:pt x="588049" y="42813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8" name="Google Shape;158;p27"/>
            <p:cNvSpPr/>
            <p:nvPr/>
          </p:nvSpPr>
          <p:spPr>
            <a:xfrm>
              <a:off x="3732139" y="3143501"/>
              <a:ext cx="122234" cy="42509"/>
            </a:xfrm>
            <a:custGeom>
              <a:avLst/>
              <a:gdLst/>
              <a:ahLst/>
              <a:cxnLst/>
              <a:rect l="l" t="t" r="r" b="b"/>
              <a:pathLst>
                <a:path w="344322" h="119744" extrusionOk="0">
                  <a:moveTo>
                    <a:pt x="288164" y="9167"/>
                  </a:moveTo>
                  <a:cubicBezTo>
                    <a:pt x="224936" y="68425"/>
                    <a:pt x="124565" y="68142"/>
                    <a:pt x="54816" y="8033"/>
                  </a:cubicBezTo>
                  <a:cubicBezTo>
                    <a:pt x="40922" y="-3876"/>
                    <a:pt x="19941" y="-2458"/>
                    <a:pt x="8033" y="11718"/>
                  </a:cubicBezTo>
                  <a:cubicBezTo>
                    <a:pt x="-3876" y="25612"/>
                    <a:pt x="-2458" y="46593"/>
                    <a:pt x="11718" y="58501"/>
                  </a:cubicBezTo>
                  <a:cubicBezTo>
                    <a:pt x="57651" y="97913"/>
                    <a:pt x="115775" y="119745"/>
                    <a:pt x="174750" y="119745"/>
                  </a:cubicBezTo>
                  <a:lnTo>
                    <a:pt x="175601" y="119745"/>
                  </a:lnTo>
                  <a:cubicBezTo>
                    <a:pt x="235143" y="119745"/>
                    <a:pt x="291283" y="97346"/>
                    <a:pt x="333813" y="57651"/>
                  </a:cubicBezTo>
                  <a:cubicBezTo>
                    <a:pt x="347139" y="44892"/>
                    <a:pt x="347990" y="23910"/>
                    <a:pt x="335231" y="10868"/>
                  </a:cubicBezTo>
                  <a:cubicBezTo>
                    <a:pt x="322755" y="-2742"/>
                    <a:pt x="301774" y="-3309"/>
                    <a:pt x="288447" y="916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9" name="Google Shape;159;p27"/>
            <p:cNvSpPr/>
            <p:nvPr/>
          </p:nvSpPr>
          <p:spPr>
            <a:xfrm>
              <a:off x="3810071" y="3100971"/>
              <a:ext cx="28284" cy="28284"/>
            </a:xfrm>
            <a:custGeom>
              <a:avLst/>
              <a:gdLst/>
              <a:ahLst/>
              <a:cxnLst/>
              <a:rect l="l" t="t" r="r" b="b"/>
              <a:pathLst>
                <a:path w="79673" h="79672" extrusionOk="0">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0" name="Google Shape;160;p27"/>
            <p:cNvSpPr/>
            <p:nvPr/>
          </p:nvSpPr>
          <p:spPr>
            <a:xfrm>
              <a:off x="3748904" y="3100971"/>
              <a:ext cx="28284" cy="28284"/>
            </a:xfrm>
            <a:custGeom>
              <a:avLst/>
              <a:gdLst/>
              <a:ahLst/>
              <a:cxnLst/>
              <a:rect l="l" t="t" r="r" b="b"/>
              <a:pathLst>
                <a:path w="79673" h="79672" extrusionOk="0">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61" name="Google Shape;161;p27"/>
          <p:cNvSpPr/>
          <p:nvPr/>
        </p:nvSpPr>
        <p:spPr>
          <a:xfrm>
            <a:off x="7521099" y="1189498"/>
            <a:ext cx="228895" cy="222245"/>
          </a:xfrm>
          <a:custGeom>
            <a:avLst/>
            <a:gdLst/>
            <a:ahLst/>
            <a:cxnLst/>
            <a:rect l="l" t="t" r="r" b="b"/>
            <a:pathLst>
              <a:path w="644775" h="626042" extrusionOk="0">
                <a:moveTo>
                  <a:pt x="425301" y="280415"/>
                </a:moveTo>
                <a:lnTo>
                  <a:pt x="552891" y="280415"/>
                </a:lnTo>
                <a:cubicBezTo>
                  <a:pt x="593153" y="280415"/>
                  <a:pt x="626043" y="247525"/>
                  <a:pt x="626043" y="207263"/>
                </a:cubicBezTo>
                <a:lnTo>
                  <a:pt x="626043" y="79673"/>
                </a:lnTo>
                <a:cubicBezTo>
                  <a:pt x="626043" y="39411"/>
                  <a:pt x="593153" y="6521"/>
                  <a:pt x="552891" y="6521"/>
                </a:cubicBezTo>
                <a:lnTo>
                  <a:pt x="425301" y="6521"/>
                </a:lnTo>
                <a:cubicBezTo>
                  <a:pt x="385039" y="6521"/>
                  <a:pt x="352149" y="39411"/>
                  <a:pt x="352149" y="79673"/>
                </a:cubicBezTo>
                <a:lnTo>
                  <a:pt x="352149" y="207263"/>
                </a:lnTo>
                <a:cubicBezTo>
                  <a:pt x="352149" y="247525"/>
                  <a:pt x="385039" y="280415"/>
                  <a:pt x="425301" y="280415"/>
                </a:cubicBezTo>
                <a:close/>
                <a:moveTo>
                  <a:pt x="418779" y="79673"/>
                </a:moveTo>
                <a:cubicBezTo>
                  <a:pt x="418779" y="75987"/>
                  <a:pt x="421898" y="73152"/>
                  <a:pt x="425301" y="73152"/>
                </a:cubicBezTo>
                <a:lnTo>
                  <a:pt x="552891" y="73152"/>
                </a:lnTo>
                <a:cubicBezTo>
                  <a:pt x="556577" y="73152"/>
                  <a:pt x="559412" y="76271"/>
                  <a:pt x="559412" y="79673"/>
                </a:cubicBezTo>
                <a:lnTo>
                  <a:pt x="559412" y="207263"/>
                </a:lnTo>
                <a:cubicBezTo>
                  <a:pt x="559412" y="210949"/>
                  <a:pt x="556293" y="213784"/>
                  <a:pt x="552891" y="213784"/>
                </a:cubicBezTo>
                <a:lnTo>
                  <a:pt x="425301" y="213784"/>
                </a:lnTo>
                <a:cubicBezTo>
                  <a:pt x="421615" y="213784"/>
                  <a:pt x="418779" y="210666"/>
                  <a:pt x="418779" y="207263"/>
                </a:cubicBezTo>
                <a:lnTo>
                  <a:pt x="418779" y="79673"/>
                </a:lnTo>
                <a:close/>
                <a:moveTo>
                  <a:pt x="204711" y="352149"/>
                </a:moveTo>
                <a:lnTo>
                  <a:pt x="77121" y="352149"/>
                </a:lnTo>
                <a:cubicBezTo>
                  <a:pt x="36859" y="352149"/>
                  <a:pt x="3969" y="385039"/>
                  <a:pt x="3969" y="425301"/>
                </a:cubicBezTo>
                <a:lnTo>
                  <a:pt x="3969" y="552891"/>
                </a:lnTo>
                <a:cubicBezTo>
                  <a:pt x="3969" y="593153"/>
                  <a:pt x="36859" y="626043"/>
                  <a:pt x="77121" y="626043"/>
                </a:cubicBezTo>
                <a:lnTo>
                  <a:pt x="204711" y="626043"/>
                </a:lnTo>
                <a:cubicBezTo>
                  <a:pt x="244973" y="626043"/>
                  <a:pt x="277863" y="593153"/>
                  <a:pt x="277863" y="552891"/>
                </a:cubicBezTo>
                <a:lnTo>
                  <a:pt x="277863" y="425301"/>
                </a:lnTo>
                <a:cubicBezTo>
                  <a:pt x="277863" y="385039"/>
                  <a:pt x="244973" y="352149"/>
                  <a:pt x="204711" y="352149"/>
                </a:cubicBezTo>
                <a:close/>
                <a:moveTo>
                  <a:pt x="211516" y="552891"/>
                </a:moveTo>
                <a:cubicBezTo>
                  <a:pt x="211516" y="556577"/>
                  <a:pt x="208681" y="559412"/>
                  <a:pt x="204995" y="559412"/>
                </a:cubicBezTo>
                <a:lnTo>
                  <a:pt x="77405" y="559412"/>
                </a:lnTo>
                <a:cubicBezTo>
                  <a:pt x="73719" y="559412"/>
                  <a:pt x="70883" y="556577"/>
                  <a:pt x="70883" y="552891"/>
                </a:cubicBezTo>
                <a:lnTo>
                  <a:pt x="70883" y="425301"/>
                </a:lnTo>
                <a:cubicBezTo>
                  <a:pt x="70883" y="421615"/>
                  <a:pt x="74002" y="418779"/>
                  <a:pt x="77405" y="418779"/>
                </a:cubicBezTo>
                <a:lnTo>
                  <a:pt x="204995" y="418779"/>
                </a:lnTo>
                <a:cubicBezTo>
                  <a:pt x="208681" y="418779"/>
                  <a:pt x="211516" y="421898"/>
                  <a:pt x="211516" y="425301"/>
                </a:cubicBezTo>
                <a:lnTo>
                  <a:pt x="211516" y="552891"/>
                </a:lnTo>
                <a:close/>
                <a:moveTo>
                  <a:pt x="143468" y="0"/>
                </a:moveTo>
                <a:cubicBezTo>
                  <a:pt x="64362" y="0"/>
                  <a:pt x="0" y="64362"/>
                  <a:pt x="0" y="143468"/>
                </a:cubicBezTo>
                <a:cubicBezTo>
                  <a:pt x="0" y="222574"/>
                  <a:pt x="64362" y="286936"/>
                  <a:pt x="143468" y="286936"/>
                </a:cubicBezTo>
                <a:cubicBezTo>
                  <a:pt x="222574" y="286936"/>
                  <a:pt x="286936" y="222574"/>
                  <a:pt x="286936" y="143468"/>
                </a:cubicBezTo>
                <a:cubicBezTo>
                  <a:pt x="286936" y="64362"/>
                  <a:pt x="222574" y="0"/>
                  <a:pt x="143468" y="0"/>
                </a:cubicBezTo>
                <a:close/>
                <a:moveTo>
                  <a:pt x="143468" y="220589"/>
                </a:moveTo>
                <a:cubicBezTo>
                  <a:pt x="100938" y="220589"/>
                  <a:pt x="66347" y="185998"/>
                  <a:pt x="66347" y="143468"/>
                </a:cubicBezTo>
                <a:cubicBezTo>
                  <a:pt x="66347" y="100938"/>
                  <a:pt x="100938" y="66347"/>
                  <a:pt x="143468" y="66347"/>
                </a:cubicBezTo>
                <a:cubicBezTo>
                  <a:pt x="185998" y="66347"/>
                  <a:pt x="220589" y="100938"/>
                  <a:pt x="220589" y="143468"/>
                </a:cubicBezTo>
                <a:cubicBezTo>
                  <a:pt x="220589" y="185998"/>
                  <a:pt x="185998" y="220589"/>
                  <a:pt x="143468" y="220589"/>
                </a:cubicBezTo>
                <a:close/>
                <a:moveTo>
                  <a:pt x="634265" y="518583"/>
                </a:moveTo>
                <a:lnTo>
                  <a:pt x="544952" y="374548"/>
                </a:lnTo>
                <a:cubicBezTo>
                  <a:pt x="532477" y="354701"/>
                  <a:pt x="511211" y="342792"/>
                  <a:pt x="487678" y="342792"/>
                </a:cubicBezTo>
                <a:cubicBezTo>
                  <a:pt x="464145" y="342792"/>
                  <a:pt x="442880" y="354701"/>
                  <a:pt x="430404" y="374548"/>
                </a:cubicBezTo>
                <a:lnTo>
                  <a:pt x="341091" y="518583"/>
                </a:lnTo>
                <a:cubicBezTo>
                  <a:pt x="328048" y="539565"/>
                  <a:pt x="327481" y="565650"/>
                  <a:pt x="339390" y="587199"/>
                </a:cubicBezTo>
                <a:cubicBezTo>
                  <a:pt x="351298" y="608464"/>
                  <a:pt x="373697" y="621790"/>
                  <a:pt x="398365" y="621790"/>
                </a:cubicBezTo>
                <a:lnTo>
                  <a:pt x="577275" y="621790"/>
                </a:lnTo>
                <a:cubicBezTo>
                  <a:pt x="601659" y="621790"/>
                  <a:pt x="624341" y="608464"/>
                  <a:pt x="636250" y="587199"/>
                </a:cubicBezTo>
                <a:cubicBezTo>
                  <a:pt x="648158" y="565650"/>
                  <a:pt x="647591" y="539281"/>
                  <a:pt x="634548" y="518583"/>
                </a:cubicBezTo>
                <a:close/>
                <a:moveTo>
                  <a:pt x="577558" y="555443"/>
                </a:moveTo>
                <a:cubicBezTo>
                  <a:pt x="577558" y="555443"/>
                  <a:pt x="577558" y="555443"/>
                  <a:pt x="577275" y="555443"/>
                </a:cubicBezTo>
                <a:lnTo>
                  <a:pt x="398081" y="555443"/>
                </a:lnTo>
                <a:cubicBezTo>
                  <a:pt x="398081" y="555443"/>
                  <a:pt x="397798" y="553742"/>
                  <a:pt x="397798" y="553742"/>
                </a:cubicBezTo>
                <a:lnTo>
                  <a:pt x="487111" y="409706"/>
                </a:lnTo>
                <a:lnTo>
                  <a:pt x="488529" y="409706"/>
                </a:lnTo>
                <a:lnTo>
                  <a:pt x="577842" y="553742"/>
                </a:lnTo>
                <a:lnTo>
                  <a:pt x="577842" y="5554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228600" y="228600"/>
            <a:ext cx="3738300" cy="7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67" name="Google Shape;167;p28"/>
          <p:cNvSpPr txBox="1">
            <a:spLocks noGrp="1"/>
          </p:cNvSpPr>
          <p:nvPr>
            <p:ph type="subTitle" idx="1"/>
          </p:nvPr>
        </p:nvSpPr>
        <p:spPr>
          <a:xfrm>
            <a:off x="794200" y="1249975"/>
            <a:ext cx="3018300" cy="4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Name of the section</a:t>
            </a:r>
            <a:endParaRPr/>
          </a:p>
        </p:txBody>
      </p:sp>
      <p:sp>
        <p:nvSpPr>
          <p:cNvPr id="168" name="Google Shape;168;p28"/>
          <p:cNvSpPr txBox="1">
            <a:spLocks noGrp="1"/>
          </p:cNvSpPr>
          <p:nvPr>
            <p:ph type="title" idx="2"/>
          </p:nvPr>
        </p:nvSpPr>
        <p:spPr>
          <a:xfrm>
            <a:off x="228604" y="1325160"/>
            <a:ext cx="5028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69" name="Google Shape;169;p28"/>
          <p:cNvSpPr txBox="1">
            <a:spLocks noGrp="1"/>
          </p:cNvSpPr>
          <p:nvPr>
            <p:ph type="subTitle" idx="3"/>
          </p:nvPr>
        </p:nvSpPr>
        <p:spPr>
          <a:xfrm>
            <a:off x="794200" y="1708983"/>
            <a:ext cx="3018300" cy="4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Name of the section</a:t>
            </a:r>
            <a:endParaRPr/>
          </a:p>
        </p:txBody>
      </p:sp>
      <p:sp>
        <p:nvSpPr>
          <p:cNvPr id="170" name="Google Shape;170;p28"/>
          <p:cNvSpPr txBox="1">
            <a:spLocks noGrp="1"/>
          </p:cNvSpPr>
          <p:nvPr>
            <p:ph type="title" idx="4"/>
          </p:nvPr>
        </p:nvSpPr>
        <p:spPr>
          <a:xfrm>
            <a:off x="228604" y="1784168"/>
            <a:ext cx="5028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71" name="Google Shape;171;p28"/>
          <p:cNvSpPr txBox="1">
            <a:spLocks noGrp="1"/>
          </p:cNvSpPr>
          <p:nvPr>
            <p:ph type="subTitle" idx="5"/>
          </p:nvPr>
        </p:nvSpPr>
        <p:spPr>
          <a:xfrm>
            <a:off x="794200" y="2157679"/>
            <a:ext cx="3018300" cy="4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Name of the section</a:t>
            </a:r>
            <a:endParaRPr/>
          </a:p>
        </p:txBody>
      </p:sp>
      <p:sp>
        <p:nvSpPr>
          <p:cNvPr id="172" name="Google Shape;172;p28"/>
          <p:cNvSpPr txBox="1">
            <a:spLocks noGrp="1"/>
          </p:cNvSpPr>
          <p:nvPr>
            <p:ph type="title" idx="6"/>
          </p:nvPr>
        </p:nvSpPr>
        <p:spPr>
          <a:xfrm>
            <a:off x="228604" y="2232864"/>
            <a:ext cx="5028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73" name="Google Shape;173;p28"/>
          <p:cNvSpPr txBox="1">
            <a:spLocks noGrp="1"/>
          </p:cNvSpPr>
          <p:nvPr>
            <p:ph type="subTitle" idx="7"/>
          </p:nvPr>
        </p:nvSpPr>
        <p:spPr>
          <a:xfrm>
            <a:off x="794200" y="2612475"/>
            <a:ext cx="3018300" cy="4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Name of the section</a:t>
            </a:r>
            <a:endParaRPr/>
          </a:p>
        </p:txBody>
      </p:sp>
      <p:sp>
        <p:nvSpPr>
          <p:cNvPr id="174" name="Google Shape;174;p28"/>
          <p:cNvSpPr txBox="1">
            <a:spLocks noGrp="1"/>
          </p:cNvSpPr>
          <p:nvPr>
            <p:ph type="title" idx="8"/>
          </p:nvPr>
        </p:nvSpPr>
        <p:spPr>
          <a:xfrm>
            <a:off x="228604" y="2687660"/>
            <a:ext cx="5028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5" name="Google Shape;175;p28"/>
          <p:cNvSpPr txBox="1">
            <a:spLocks noGrp="1"/>
          </p:cNvSpPr>
          <p:nvPr>
            <p:ph type="subTitle" idx="9"/>
          </p:nvPr>
        </p:nvSpPr>
        <p:spPr>
          <a:xfrm>
            <a:off x="794200" y="3071475"/>
            <a:ext cx="3018300" cy="4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 of the section</a:t>
            </a:r>
            <a:endParaRPr/>
          </a:p>
        </p:txBody>
      </p:sp>
      <p:sp>
        <p:nvSpPr>
          <p:cNvPr id="176" name="Google Shape;176;p28"/>
          <p:cNvSpPr txBox="1">
            <a:spLocks noGrp="1"/>
          </p:cNvSpPr>
          <p:nvPr>
            <p:ph type="title" idx="13"/>
          </p:nvPr>
        </p:nvSpPr>
        <p:spPr>
          <a:xfrm>
            <a:off x="228604" y="3146660"/>
            <a:ext cx="5028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7" name="Google Shape;177;p28"/>
          <p:cNvSpPr txBox="1">
            <a:spLocks noGrp="1"/>
          </p:cNvSpPr>
          <p:nvPr>
            <p:ph type="subTitle" idx="14"/>
          </p:nvPr>
        </p:nvSpPr>
        <p:spPr>
          <a:xfrm>
            <a:off x="794200" y="3530483"/>
            <a:ext cx="3018300" cy="4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Name of the section</a:t>
            </a:r>
            <a:endParaRPr/>
          </a:p>
        </p:txBody>
      </p:sp>
      <p:sp>
        <p:nvSpPr>
          <p:cNvPr id="178" name="Google Shape;178;p28"/>
          <p:cNvSpPr txBox="1">
            <a:spLocks noGrp="1"/>
          </p:cNvSpPr>
          <p:nvPr>
            <p:ph type="title" idx="15"/>
          </p:nvPr>
        </p:nvSpPr>
        <p:spPr>
          <a:xfrm>
            <a:off x="228604" y="3605668"/>
            <a:ext cx="5028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9" name="Google Shape;179;p28"/>
          <p:cNvSpPr txBox="1">
            <a:spLocks noGrp="1"/>
          </p:cNvSpPr>
          <p:nvPr>
            <p:ph type="subTitle" idx="16"/>
          </p:nvPr>
        </p:nvSpPr>
        <p:spPr>
          <a:xfrm>
            <a:off x="794200" y="3979179"/>
            <a:ext cx="3018300" cy="4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Name of the section</a:t>
            </a:r>
            <a:endParaRPr/>
          </a:p>
        </p:txBody>
      </p:sp>
      <p:sp>
        <p:nvSpPr>
          <p:cNvPr id="180" name="Google Shape;180;p28"/>
          <p:cNvSpPr txBox="1">
            <a:spLocks noGrp="1"/>
          </p:cNvSpPr>
          <p:nvPr>
            <p:ph type="title" idx="17"/>
          </p:nvPr>
        </p:nvSpPr>
        <p:spPr>
          <a:xfrm>
            <a:off x="228604" y="4054364"/>
            <a:ext cx="5028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sp>
        <p:nvSpPr>
          <p:cNvPr id="181" name="Google Shape;181;p28"/>
          <p:cNvSpPr txBox="1">
            <a:spLocks noGrp="1"/>
          </p:cNvSpPr>
          <p:nvPr>
            <p:ph type="subTitle" idx="18"/>
          </p:nvPr>
        </p:nvSpPr>
        <p:spPr>
          <a:xfrm>
            <a:off x="794200" y="4433975"/>
            <a:ext cx="3018300" cy="4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Name of the section</a:t>
            </a:r>
            <a:endParaRPr/>
          </a:p>
        </p:txBody>
      </p:sp>
      <p:sp>
        <p:nvSpPr>
          <p:cNvPr id="182" name="Google Shape;182;p28"/>
          <p:cNvSpPr txBox="1">
            <a:spLocks noGrp="1"/>
          </p:cNvSpPr>
          <p:nvPr>
            <p:ph type="title" idx="19"/>
          </p:nvPr>
        </p:nvSpPr>
        <p:spPr>
          <a:xfrm>
            <a:off x="228604" y="4509160"/>
            <a:ext cx="5028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08</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4034400" y="3044975"/>
            <a:ext cx="3068400" cy="184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t>Do you need longer text?</a:t>
            </a:r>
            <a:endParaRPr sz="3500"/>
          </a:p>
        </p:txBody>
      </p:sp>
      <p:sp>
        <p:nvSpPr>
          <p:cNvPr id="195" name="Google Shape;195;p30"/>
          <p:cNvSpPr txBox="1">
            <a:spLocks noGrp="1"/>
          </p:cNvSpPr>
          <p:nvPr>
            <p:ph type="subTitle" idx="1"/>
          </p:nvPr>
        </p:nvSpPr>
        <p:spPr>
          <a:xfrm>
            <a:off x="4034400" y="228600"/>
            <a:ext cx="4569600" cy="28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Mercury is the closest planet to the Sun and the smallest one in the entire Solar System. Contrary to popular belief, this planet's name has nothing to do with the liquid metal. Mercury was, instead, named after the famous Roman messenger god Mercurius. Mercury takes a little more than 58 days to complete its rotation, so try to imagine how long days must be there! Since the temperatures are so extreme, albeit not as extreme as on Venus, Mercury has been deemed to be non-habitable for humans</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flipH="1">
            <a:off x="228600" y="228600"/>
            <a:ext cx="3674100" cy="125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t>The slide title </a:t>
            </a:r>
            <a:br>
              <a:rPr lang="en" sz="3500"/>
            </a:br>
            <a:r>
              <a:rPr lang="en" sz="3500"/>
              <a:t>goes here!</a:t>
            </a:r>
            <a:endParaRPr sz="3500"/>
          </a:p>
        </p:txBody>
      </p:sp>
      <p:sp>
        <p:nvSpPr>
          <p:cNvPr id="201" name="Google Shape;201;p31"/>
          <p:cNvSpPr txBox="1">
            <a:spLocks noGrp="1"/>
          </p:cNvSpPr>
          <p:nvPr>
            <p:ph type="subTitle" idx="1"/>
          </p:nvPr>
        </p:nvSpPr>
        <p:spPr>
          <a:xfrm flipH="1">
            <a:off x="228250" y="1852675"/>
            <a:ext cx="3403800" cy="30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rPr>
              <a:t>Do you know what helps you make your point crystal clear? Lists like this one:</a:t>
            </a:r>
            <a:endParaRPr>
              <a:solidFill>
                <a:schemeClr val="dk2"/>
              </a:solidFill>
            </a:endParaRPr>
          </a:p>
          <a:p>
            <a:pPr marL="457200" lvl="0" indent="-317500" algn="l" rtl="0">
              <a:spcBef>
                <a:spcPts val="1000"/>
              </a:spcBef>
              <a:spcAft>
                <a:spcPts val="0"/>
              </a:spcAft>
              <a:buClr>
                <a:schemeClr val="dk2"/>
              </a:buClr>
              <a:buSzPts val="1400"/>
              <a:buChar char="●"/>
            </a:pPr>
            <a:r>
              <a:rPr lang="en">
                <a:solidFill>
                  <a:schemeClr val="dk2"/>
                </a:solidFill>
              </a:rPr>
              <a:t>They’re simple </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You can organize your ideas clearly</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You’ll never forget to buy milk!</a:t>
            </a:r>
            <a:endParaRPr>
              <a:solidFill>
                <a:schemeClr val="dk2"/>
              </a:solidFill>
            </a:endParaRPr>
          </a:p>
          <a:p>
            <a:pPr marL="0" lvl="0" indent="0" algn="l" rtl="0">
              <a:spcBef>
                <a:spcPts val="1000"/>
              </a:spcBef>
              <a:spcAft>
                <a:spcPts val="0"/>
              </a:spcAft>
              <a:buNone/>
            </a:pPr>
            <a:r>
              <a:rPr lang="en">
                <a:solidFill>
                  <a:schemeClr val="dk2"/>
                </a:solidFill>
              </a:rPr>
              <a:t>And the most important thing: the audience won’t miss the point of </a:t>
            </a:r>
            <a:br>
              <a:rPr lang="en">
                <a:solidFill>
                  <a:schemeClr val="dk2"/>
                </a:solidFill>
              </a:rPr>
            </a:br>
            <a:r>
              <a:rPr lang="en">
                <a:solidFill>
                  <a:schemeClr val="dk2"/>
                </a:solidFill>
              </a:rPr>
              <a:t>your presentation</a:t>
            </a:r>
            <a:endParaRPr>
              <a:solidFill>
                <a:schemeClr val="dk2"/>
              </a:solidFill>
            </a:endParaRPr>
          </a:p>
        </p:txBody>
      </p:sp>
      <p:sp>
        <p:nvSpPr>
          <p:cNvPr id="2" name="Рисунок 1"/>
          <p:cNvSpPr>
            <a:spLocks noGrp="1"/>
          </p:cNvSpPr>
          <p:nvPr>
            <p:ph type="pic" idx="2"/>
          </p:nvPr>
        </p:nvSpPr>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228600" y="228600"/>
            <a:ext cx="86868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divide the content</a:t>
            </a:r>
            <a:endParaRPr/>
          </a:p>
        </p:txBody>
      </p:sp>
      <p:sp>
        <p:nvSpPr>
          <p:cNvPr id="208" name="Google Shape;208;p32"/>
          <p:cNvSpPr txBox="1">
            <a:spLocks noGrp="1"/>
          </p:cNvSpPr>
          <p:nvPr>
            <p:ph type="subTitle" idx="1"/>
          </p:nvPr>
        </p:nvSpPr>
        <p:spPr>
          <a:xfrm>
            <a:off x="228600" y="1370400"/>
            <a:ext cx="2560800" cy="139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a:t>
            </a:r>
            <a:br>
              <a:rPr lang="en"/>
            </a:br>
            <a:r>
              <a:rPr lang="en"/>
              <a:t>from the Sun</a:t>
            </a:r>
            <a:endParaRPr/>
          </a:p>
        </p:txBody>
      </p:sp>
      <p:sp>
        <p:nvSpPr>
          <p:cNvPr id="209" name="Google Shape;209;p32"/>
          <p:cNvSpPr txBox="1">
            <a:spLocks noGrp="1"/>
          </p:cNvSpPr>
          <p:nvPr>
            <p:ph type="subTitle" idx="2"/>
          </p:nvPr>
        </p:nvSpPr>
        <p:spPr>
          <a:xfrm>
            <a:off x="3768350" y="3055979"/>
            <a:ext cx="1970700" cy="185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210" name="Google Shape;210;p32"/>
          <p:cNvSpPr txBox="1">
            <a:spLocks noGrp="1"/>
          </p:cNvSpPr>
          <p:nvPr>
            <p:ph type="subTitle" idx="3"/>
          </p:nvPr>
        </p:nvSpPr>
        <p:spPr>
          <a:xfrm>
            <a:off x="3768275" y="2337113"/>
            <a:ext cx="1970700" cy="62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learn about planet Mercury</a:t>
            </a:r>
            <a:endParaRPr/>
          </a:p>
        </p:txBody>
      </p:sp>
      <p:sp>
        <p:nvSpPr>
          <p:cNvPr id="211" name="Google Shape;211;p32"/>
          <p:cNvSpPr txBox="1">
            <a:spLocks noGrp="1"/>
          </p:cNvSpPr>
          <p:nvPr>
            <p:ph type="subTitle" idx="4"/>
          </p:nvPr>
        </p:nvSpPr>
        <p:spPr>
          <a:xfrm>
            <a:off x="6245025" y="3055975"/>
            <a:ext cx="1970700" cy="185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is the second-brightest natural object in the night sky</a:t>
            </a:r>
            <a:endParaRPr/>
          </a:p>
        </p:txBody>
      </p:sp>
      <p:sp>
        <p:nvSpPr>
          <p:cNvPr id="212" name="Google Shape;212;p32"/>
          <p:cNvSpPr txBox="1">
            <a:spLocks noGrp="1"/>
          </p:cNvSpPr>
          <p:nvPr>
            <p:ph type="subTitle" idx="5"/>
          </p:nvPr>
        </p:nvSpPr>
        <p:spPr>
          <a:xfrm>
            <a:off x="6244950" y="2337113"/>
            <a:ext cx="1970700" cy="62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learn about planet Venus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228450" y="3742679"/>
            <a:ext cx="8687100" cy="117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Three ideas</a:t>
            </a:r>
            <a:endParaRPr/>
          </a:p>
        </p:txBody>
      </p:sp>
      <p:sp>
        <p:nvSpPr>
          <p:cNvPr id="218" name="Google Shape;218;p33"/>
          <p:cNvSpPr txBox="1">
            <a:spLocks noGrp="1"/>
          </p:cNvSpPr>
          <p:nvPr>
            <p:ph type="subTitle" idx="1"/>
          </p:nvPr>
        </p:nvSpPr>
        <p:spPr>
          <a:xfrm>
            <a:off x="3294363" y="820450"/>
            <a:ext cx="2525400" cy="23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atmosphere is extremely poisonous. It’s the second-brightest natural object in the night sky after the Moon</a:t>
            </a:r>
            <a:endParaRPr/>
          </a:p>
          <a:p>
            <a:pPr marL="0" lvl="0" indent="0" algn="l" rtl="0">
              <a:spcBef>
                <a:spcPts val="0"/>
              </a:spcBef>
              <a:spcAft>
                <a:spcPts val="0"/>
              </a:spcAft>
              <a:buNone/>
            </a:pPr>
            <a:endParaRPr/>
          </a:p>
        </p:txBody>
      </p:sp>
      <p:sp>
        <p:nvSpPr>
          <p:cNvPr id="219" name="Google Shape;219;p33"/>
          <p:cNvSpPr txBox="1">
            <a:spLocks noGrp="1"/>
          </p:cNvSpPr>
          <p:nvPr>
            <p:ph type="subTitle" idx="2"/>
          </p:nvPr>
        </p:nvSpPr>
        <p:spPr>
          <a:xfrm>
            <a:off x="228450" y="820450"/>
            <a:ext cx="2525400" cy="23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
        <p:nvSpPr>
          <p:cNvPr id="220" name="Google Shape;220;p33"/>
          <p:cNvSpPr txBox="1">
            <a:spLocks noGrp="1"/>
          </p:cNvSpPr>
          <p:nvPr>
            <p:ph type="subTitle" idx="3"/>
          </p:nvPr>
        </p:nvSpPr>
        <p:spPr>
          <a:xfrm>
            <a:off x="6360275" y="820450"/>
            <a:ext cx="2525400" cy="23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it has around eighty moons. It was named after the Roman god of the skies</a:t>
            </a:r>
            <a:endParaRPr/>
          </a:p>
        </p:txBody>
      </p:sp>
      <p:sp>
        <p:nvSpPr>
          <p:cNvPr id="221" name="Google Shape;221;p33"/>
          <p:cNvSpPr txBox="1">
            <a:spLocks noGrp="1"/>
          </p:cNvSpPr>
          <p:nvPr>
            <p:ph type="title" idx="4"/>
          </p:nvPr>
        </p:nvSpPr>
        <p:spPr>
          <a:xfrm>
            <a:off x="3293758" y="436556"/>
            <a:ext cx="6789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22" name="Google Shape;222;p33"/>
          <p:cNvSpPr txBox="1">
            <a:spLocks noGrp="1"/>
          </p:cNvSpPr>
          <p:nvPr>
            <p:ph type="title" idx="5"/>
          </p:nvPr>
        </p:nvSpPr>
        <p:spPr>
          <a:xfrm>
            <a:off x="228441" y="436706"/>
            <a:ext cx="6777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23" name="Google Shape;223;p33"/>
          <p:cNvSpPr txBox="1">
            <a:spLocks noGrp="1"/>
          </p:cNvSpPr>
          <p:nvPr>
            <p:ph type="title" idx="6"/>
          </p:nvPr>
        </p:nvSpPr>
        <p:spPr>
          <a:xfrm>
            <a:off x="6360275" y="436556"/>
            <a:ext cx="6789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pic>
        <p:nvPicPr>
          <p:cNvPr id="224" name="Google Shape;224;p33" title="freepik__one-child-lying-horizontally-on-a-clean-white-back__14692.png"/>
          <p:cNvPicPr preferRelativeResize="0"/>
          <p:nvPr/>
        </p:nvPicPr>
        <p:blipFill rotWithShape="1">
          <a:blip r:embed="rId3">
            <a:alphaModFix/>
          </a:blip>
          <a:srcRect l="2874" r="2874"/>
          <a:stretch/>
        </p:blipFill>
        <p:spPr>
          <a:xfrm>
            <a:off x="3735000" y="2711275"/>
            <a:ext cx="5408998" cy="243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228600" y="228601"/>
            <a:ext cx="86871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Four ideas you need to know</a:t>
            </a:r>
            <a:endParaRPr/>
          </a:p>
        </p:txBody>
      </p:sp>
      <p:sp>
        <p:nvSpPr>
          <p:cNvPr id="230" name="Google Shape;230;p34"/>
          <p:cNvSpPr txBox="1">
            <a:spLocks noGrp="1"/>
          </p:cNvSpPr>
          <p:nvPr>
            <p:ph type="subTitle" idx="1"/>
          </p:nvPr>
        </p:nvSpPr>
        <p:spPr>
          <a:xfrm>
            <a:off x="228600" y="3422275"/>
            <a:ext cx="1799400" cy="149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fourth-brightest object in the night sky. It was named after the Roman god of the skies and lightning</a:t>
            </a:r>
            <a:endParaRPr/>
          </a:p>
        </p:txBody>
      </p:sp>
      <p:sp>
        <p:nvSpPr>
          <p:cNvPr id="231" name="Google Shape;231;p34"/>
          <p:cNvSpPr txBox="1">
            <a:spLocks noGrp="1"/>
          </p:cNvSpPr>
          <p:nvPr>
            <p:ph type="subTitle" idx="2"/>
          </p:nvPr>
        </p:nvSpPr>
        <p:spPr>
          <a:xfrm>
            <a:off x="228600" y="2532900"/>
            <a:ext cx="1799400" cy="88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what you need to know about Jupiter</a:t>
            </a:r>
            <a:endParaRPr/>
          </a:p>
        </p:txBody>
      </p:sp>
      <p:sp>
        <p:nvSpPr>
          <p:cNvPr id="232" name="Google Shape;232;p34"/>
          <p:cNvSpPr txBox="1">
            <a:spLocks noGrp="1"/>
          </p:cNvSpPr>
          <p:nvPr>
            <p:ph type="title" idx="3"/>
          </p:nvPr>
        </p:nvSpPr>
        <p:spPr>
          <a:xfrm>
            <a:off x="228600" y="1727225"/>
            <a:ext cx="932400" cy="8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33" name="Google Shape;233;p34"/>
          <p:cNvSpPr txBox="1">
            <a:spLocks noGrp="1"/>
          </p:cNvSpPr>
          <p:nvPr>
            <p:ph type="subTitle" idx="4"/>
          </p:nvPr>
        </p:nvSpPr>
        <p:spPr>
          <a:xfrm>
            <a:off x="2524500" y="3422275"/>
            <a:ext cx="1799400" cy="149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its red appearance, Mars is actually a cold planet. It has temperatures often reaching below freezing</a:t>
            </a:r>
            <a:endParaRPr/>
          </a:p>
        </p:txBody>
      </p:sp>
      <p:sp>
        <p:nvSpPr>
          <p:cNvPr id="234" name="Google Shape;234;p34"/>
          <p:cNvSpPr txBox="1">
            <a:spLocks noGrp="1"/>
          </p:cNvSpPr>
          <p:nvPr>
            <p:ph type="subTitle" idx="5"/>
          </p:nvPr>
        </p:nvSpPr>
        <p:spPr>
          <a:xfrm>
            <a:off x="2524500" y="2532900"/>
            <a:ext cx="1799400" cy="88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Planet Mars is actually closer than you think</a:t>
            </a:r>
            <a:endParaRPr/>
          </a:p>
        </p:txBody>
      </p:sp>
      <p:sp>
        <p:nvSpPr>
          <p:cNvPr id="235" name="Google Shape;235;p34"/>
          <p:cNvSpPr txBox="1">
            <a:spLocks noGrp="1"/>
          </p:cNvSpPr>
          <p:nvPr>
            <p:ph type="title" idx="6"/>
          </p:nvPr>
        </p:nvSpPr>
        <p:spPr>
          <a:xfrm>
            <a:off x="2524500" y="1727225"/>
            <a:ext cx="932400" cy="8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36" name="Google Shape;236;p34"/>
          <p:cNvSpPr txBox="1">
            <a:spLocks noGrp="1"/>
          </p:cNvSpPr>
          <p:nvPr>
            <p:ph type="subTitle" idx="7"/>
          </p:nvPr>
        </p:nvSpPr>
        <p:spPr>
          <a:xfrm>
            <a:off x="4820400" y="3422275"/>
            <a:ext cx="1799400" cy="149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atmosphere is extremely poisonous</a:t>
            </a:r>
            <a:endParaRPr/>
          </a:p>
        </p:txBody>
      </p:sp>
      <p:sp>
        <p:nvSpPr>
          <p:cNvPr id="237" name="Google Shape;237;p34"/>
          <p:cNvSpPr txBox="1">
            <a:spLocks noGrp="1"/>
          </p:cNvSpPr>
          <p:nvPr>
            <p:ph type="subTitle" idx="8"/>
          </p:nvPr>
        </p:nvSpPr>
        <p:spPr>
          <a:xfrm>
            <a:off x="4820400" y="2532900"/>
            <a:ext cx="1799400" cy="88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what you should know about Venus</a:t>
            </a:r>
            <a:endParaRPr/>
          </a:p>
        </p:txBody>
      </p:sp>
      <p:sp>
        <p:nvSpPr>
          <p:cNvPr id="238" name="Google Shape;238;p34"/>
          <p:cNvSpPr txBox="1">
            <a:spLocks noGrp="1"/>
          </p:cNvSpPr>
          <p:nvPr>
            <p:ph type="title" idx="9"/>
          </p:nvPr>
        </p:nvSpPr>
        <p:spPr>
          <a:xfrm>
            <a:off x="4820400" y="1727225"/>
            <a:ext cx="932400" cy="8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39" name="Google Shape;239;p34"/>
          <p:cNvSpPr txBox="1">
            <a:spLocks noGrp="1"/>
          </p:cNvSpPr>
          <p:nvPr>
            <p:ph type="subTitle" idx="13"/>
          </p:nvPr>
        </p:nvSpPr>
        <p:spPr>
          <a:xfrm>
            <a:off x="7116300" y="3422275"/>
            <a:ext cx="1799400" cy="149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240" name="Google Shape;240;p34"/>
          <p:cNvSpPr txBox="1">
            <a:spLocks noGrp="1"/>
          </p:cNvSpPr>
          <p:nvPr>
            <p:ph type="subTitle" idx="14"/>
          </p:nvPr>
        </p:nvSpPr>
        <p:spPr>
          <a:xfrm>
            <a:off x="7116300" y="2532900"/>
            <a:ext cx="1799400" cy="88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These are a few interesting facts about Jupiter</a:t>
            </a:r>
            <a:endParaRPr/>
          </a:p>
        </p:txBody>
      </p:sp>
      <p:sp>
        <p:nvSpPr>
          <p:cNvPr id="241" name="Google Shape;241;p34"/>
          <p:cNvSpPr txBox="1">
            <a:spLocks noGrp="1"/>
          </p:cNvSpPr>
          <p:nvPr>
            <p:ph type="title" idx="15"/>
          </p:nvPr>
        </p:nvSpPr>
        <p:spPr>
          <a:xfrm>
            <a:off x="7116300" y="1727225"/>
            <a:ext cx="932400" cy="8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35"/>
          <p:cNvSpPr txBox="1">
            <a:spLocks noGrp="1"/>
          </p:cNvSpPr>
          <p:nvPr>
            <p:ph type="title"/>
          </p:nvPr>
        </p:nvSpPr>
        <p:spPr>
          <a:xfrm>
            <a:off x="228600" y="227725"/>
            <a:ext cx="8686800" cy="7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show some data</a:t>
            </a:r>
            <a:endParaRPr/>
          </a:p>
        </p:txBody>
      </p:sp>
      <p:sp>
        <p:nvSpPr>
          <p:cNvPr id="248" name="Google Shape;248;p35"/>
          <p:cNvSpPr txBox="1">
            <a:spLocks noGrp="1"/>
          </p:cNvSpPr>
          <p:nvPr>
            <p:ph type="title"/>
          </p:nvPr>
        </p:nvSpPr>
        <p:spPr>
          <a:xfrm>
            <a:off x="4174601" y="1548262"/>
            <a:ext cx="2370300" cy="7548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rPr>
              <a:t>333,000</a:t>
            </a:r>
            <a:endParaRPr sz="2000">
              <a:solidFill>
                <a:schemeClr val="dk2"/>
              </a:solidFill>
            </a:endParaRPr>
          </a:p>
        </p:txBody>
      </p:sp>
      <p:sp>
        <p:nvSpPr>
          <p:cNvPr id="249" name="Google Shape;249;p35"/>
          <p:cNvSpPr txBox="1">
            <a:spLocks noGrp="1"/>
          </p:cNvSpPr>
          <p:nvPr>
            <p:ph type="subTitle" idx="4294967295"/>
          </p:nvPr>
        </p:nvSpPr>
        <p:spPr>
          <a:xfrm>
            <a:off x="4174601" y="2303062"/>
            <a:ext cx="2370300" cy="703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How many times the Sun’s mass is compared to Earth’s</a:t>
            </a:r>
            <a:endParaRPr>
              <a:solidFill>
                <a:schemeClr val="dk2"/>
              </a:solidFill>
            </a:endParaRPr>
          </a:p>
        </p:txBody>
      </p:sp>
      <p:sp>
        <p:nvSpPr>
          <p:cNvPr id="250" name="Google Shape;250;p35"/>
          <p:cNvSpPr txBox="1">
            <a:spLocks noGrp="1"/>
          </p:cNvSpPr>
          <p:nvPr>
            <p:ph type="title" idx="4294967295"/>
          </p:nvPr>
        </p:nvSpPr>
        <p:spPr>
          <a:xfrm>
            <a:off x="4174601" y="3322446"/>
            <a:ext cx="2370300" cy="7548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rPr>
              <a:t>386,000 km</a:t>
            </a:r>
            <a:endParaRPr sz="2000">
              <a:solidFill>
                <a:schemeClr val="dk2"/>
              </a:solidFill>
            </a:endParaRPr>
          </a:p>
        </p:txBody>
      </p:sp>
      <p:sp>
        <p:nvSpPr>
          <p:cNvPr id="251" name="Google Shape;251;p35"/>
          <p:cNvSpPr txBox="1">
            <a:spLocks noGrp="1"/>
          </p:cNvSpPr>
          <p:nvPr>
            <p:ph type="subTitle" idx="4294967295"/>
          </p:nvPr>
        </p:nvSpPr>
        <p:spPr>
          <a:xfrm>
            <a:off x="4174601" y="4077237"/>
            <a:ext cx="2370300" cy="703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The distance between Earth and the Moon</a:t>
            </a:r>
            <a:endParaRPr>
              <a:solidFill>
                <a:schemeClr val="dk2"/>
              </a:solidFill>
            </a:endParaRPr>
          </a:p>
        </p:txBody>
      </p:sp>
      <p:sp>
        <p:nvSpPr>
          <p:cNvPr id="252" name="Google Shape;252;p35"/>
          <p:cNvSpPr txBox="1">
            <a:spLocks noGrp="1"/>
          </p:cNvSpPr>
          <p:nvPr>
            <p:ph type="title" idx="4294967295"/>
          </p:nvPr>
        </p:nvSpPr>
        <p:spPr>
          <a:xfrm>
            <a:off x="6544907" y="1548262"/>
            <a:ext cx="2370300" cy="7548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rPr>
              <a:t>12,742 km</a:t>
            </a:r>
            <a:endParaRPr sz="2000">
              <a:solidFill>
                <a:schemeClr val="dk2"/>
              </a:solidFill>
            </a:endParaRPr>
          </a:p>
        </p:txBody>
      </p:sp>
      <p:sp>
        <p:nvSpPr>
          <p:cNvPr id="253" name="Google Shape;253;p35"/>
          <p:cNvSpPr txBox="1">
            <a:spLocks noGrp="1"/>
          </p:cNvSpPr>
          <p:nvPr>
            <p:ph type="subTitle" idx="4294967295"/>
          </p:nvPr>
        </p:nvSpPr>
        <p:spPr>
          <a:xfrm>
            <a:off x="6544904" y="2303062"/>
            <a:ext cx="2370300" cy="703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The average diameter of Earth at the equator</a:t>
            </a:r>
            <a:endParaRPr>
              <a:solidFill>
                <a:schemeClr val="dk2"/>
              </a:solidFill>
            </a:endParaRPr>
          </a:p>
        </p:txBody>
      </p:sp>
      <p:sp>
        <p:nvSpPr>
          <p:cNvPr id="254" name="Google Shape;254;p35"/>
          <p:cNvSpPr txBox="1">
            <a:spLocks noGrp="1"/>
          </p:cNvSpPr>
          <p:nvPr>
            <p:ph type="title" idx="4294967295"/>
          </p:nvPr>
        </p:nvSpPr>
        <p:spPr>
          <a:xfrm>
            <a:off x="6544907" y="3322446"/>
            <a:ext cx="2370300" cy="7548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2"/>
                </a:solidFill>
              </a:rPr>
              <a:t>24 hours</a:t>
            </a:r>
            <a:endParaRPr sz="2000">
              <a:solidFill>
                <a:schemeClr val="dk2"/>
              </a:solidFill>
            </a:endParaRPr>
          </a:p>
        </p:txBody>
      </p:sp>
      <p:sp>
        <p:nvSpPr>
          <p:cNvPr id="255" name="Google Shape;255;p35"/>
          <p:cNvSpPr txBox="1">
            <a:spLocks noGrp="1"/>
          </p:cNvSpPr>
          <p:nvPr>
            <p:ph type="subTitle" idx="4294967295"/>
          </p:nvPr>
        </p:nvSpPr>
        <p:spPr>
          <a:xfrm>
            <a:off x="6544904" y="4077237"/>
            <a:ext cx="2370300" cy="703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The duration of a full rotation of Earth (1 day)</a:t>
            </a:r>
            <a:endParaRPr>
              <a:solidFill>
                <a:schemeClr val="dk2"/>
              </a:solidFill>
            </a:endParaRPr>
          </a:p>
        </p:txBody>
      </p:sp>
    </p:spTree>
  </p:cSld>
  <p:clrMapOvr>
    <a:masterClrMapping/>
  </p:clrMapOvr>
</p:sld>
</file>

<file path=ppt/theme/theme1.xml><?xml version="1.0" encoding="utf-8"?>
<a:theme xmlns:a="http://schemas.openxmlformats.org/drawingml/2006/main" name="Back to School Prep Kit by Slidesgo">
  <a:themeElements>
    <a:clrScheme name="Simple Light">
      <a:dk1>
        <a:srgbClr val="1D1C1C"/>
      </a:dk1>
      <a:lt1>
        <a:srgbClr val="C2DFF3"/>
      </a:lt1>
      <a:dk2>
        <a:srgbClr val="1D1C1C"/>
      </a:dk2>
      <a:lt2>
        <a:srgbClr val="FFFFFF"/>
      </a:lt2>
      <a:accent1>
        <a:srgbClr val="83A6BA"/>
      </a:accent1>
      <a:accent2>
        <a:srgbClr val="4F7991"/>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925</Words>
  <Application>Microsoft Office PowerPoint</Application>
  <PresentationFormat>Экран (16:9)</PresentationFormat>
  <Paragraphs>129</Paragraphs>
  <Slides>13</Slides>
  <Notes>13</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13</vt:i4>
      </vt:variant>
    </vt:vector>
  </HeadingPairs>
  <TitlesOfParts>
    <vt:vector size="25" baseType="lpstr">
      <vt:lpstr>IBM Plex Sans</vt:lpstr>
      <vt:lpstr>Anaheim</vt:lpstr>
      <vt:lpstr>Calibri</vt:lpstr>
      <vt:lpstr>Nunito Light</vt:lpstr>
      <vt:lpstr>Cal Sans</vt:lpstr>
      <vt:lpstr>Hanken Grotesk</vt:lpstr>
      <vt:lpstr>Open Sans</vt:lpstr>
      <vt:lpstr>Raleway</vt:lpstr>
      <vt:lpstr>Reddit Sans</vt:lpstr>
      <vt:lpstr>DM Sans</vt:lpstr>
      <vt:lpstr>Arial</vt:lpstr>
      <vt:lpstr>Back to School Prep Kit by Slidesgo</vt:lpstr>
      <vt:lpstr>Back to School Prep Kit</vt:lpstr>
      <vt:lpstr>Contents of this template</vt:lpstr>
      <vt:lpstr>Table of contents</vt:lpstr>
      <vt:lpstr>Do you need longer text?</vt:lpstr>
      <vt:lpstr>The slide title  goes here!</vt:lpstr>
      <vt:lpstr>You can divide the content</vt:lpstr>
      <vt:lpstr>Three ideas</vt:lpstr>
      <vt:lpstr>Four ideas you need to know</vt:lpstr>
      <vt:lpstr>Let’s show some data</vt:lpstr>
      <vt:lpstr>A timeline always works well</vt:lpstr>
      <vt:lpstr>Infographics are useful</vt:lpstr>
      <vt:lpstr>You can use tables and charts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to School Prep Kit</dc:title>
  <cp:lastModifiedBy>я</cp:lastModifiedBy>
  <cp:revision>2</cp:revision>
  <dcterms:modified xsi:type="dcterms:W3CDTF">2026-02-17T13:41:45Z</dcterms:modified>
</cp:coreProperties>
</file>